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あられ" charset="1" panose="02000700000000000000"/>
      <p:regular r:id="rId30"/>
    </p:embeddedFont>
    <p:embeddedFont>
      <p:font typeface="Now" charset="1" panose="00000500000000000000"/>
      <p:regular r:id="rId31"/>
    </p:embeddedFont>
    <p:embeddedFont>
      <p:font typeface="Now Thin" charset="1" panose="00000300000000000000"/>
      <p:regular r:id="rId33"/>
    </p:embeddedFont>
    <p:embeddedFont>
      <p:font typeface="にくまる" charset="1" panose="02000900000000000000"/>
      <p:regular r:id="rId35"/>
    </p:embeddedFont>
    <p:embeddedFont>
      <p:font typeface="やさしさアンチック" charset="1" panose="02000600000000000000"/>
      <p:regular r:id="rId37"/>
    </p:embeddedFont>
    <p:embeddedFont>
      <p:font typeface="Now Bold" charset="1" panose="00000800000000000000"/>
      <p:regular r:id="rId39"/>
    </p:embeddedFont>
    <p:embeddedFont>
      <p:font typeface="けいふぉんと" charset="1" panose="020006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3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4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5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6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7.xml" Type="http://schemas.openxmlformats.org/officeDocument/2006/relationships/notesSlide"/><Relationship Id="rId43" Target="notesSlides/notesSlide8.xml" Type="http://schemas.openxmlformats.org/officeDocument/2006/relationships/notesSlide"/><Relationship Id="rId44" Target="notesSlides/notesSlide9.xml" Type="http://schemas.openxmlformats.org/officeDocument/2006/relationships/notesSlide"/><Relationship Id="rId45" Target="notesSlides/notesSlide10.xml" Type="http://schemas.openxmlformats.org/officeDocument/2006/relationships/notesSlide"/><Relationship Id="rId46" Target="notesSlides/notesSlide11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そういちろう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基本的にはテントのような形で</a:t>
            </a:r>
          </a:p>
          <a:p>
            <a:r>
              <a:rPr lang="en-US"/>
              <a:t>日陰をの休憩スポットとして活用します。</a:t>
            </a:r>
          </a:p>
          <a:p>
            <a:r>
              <a:rPr lang="en-US"/>
              <a:t>窓がハート形に切り抜かれており、中から見ると</a:t>
            </a:r>
          </a:p>
          <a:p>
            <a:r>
              <a:rPr lang="en-US"/>
              <a:t>ハート形に植物を見ることができます、</a:t>
            </a:r>
          </a:p>
          <a:p>
            <a:r>
              <a:rPr lang="en-US"/>
              <a:t>そこを背景に映える写真を撮ったり、推しのぬいぐるみの写真を撮ったりできます。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すべて、スタッフ用、会場用のため</a:t>
            </a:r>
          </a:p>
          <a:p>
            <a:r>
              <a:rPr lang="en-US"/>
              <a:t>回収が可能</a:t>
            </a:r>
          </a:p>
          <a:p>
            <a:r>
              <a:rPr lang="en-US"/>
              <a:t>ゴミとしてではなく、</a:t>
            </a:r>
          </a:p>
          <a:p>
            <a:r>
              <a:rPr lang="en-US"/>
              <a:t>新しい資源として再利用できる。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総一郎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そういちろう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あやな</a:t>
            </a:r>
          </a:p>
          <a:p>
            <a:r>
              <a:rPr lang="en-US"/>
              <a:t>スタッフ</a:t>
            </a:r>
          </a:p>
          <a:p>
            <a:r>
              <a:rPr lang="en-US"/>
              <a:t>ポイント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この布の保水性が高く</a:t>
            </a:r>
          </a:p>
          <a:p>
            <a:r>
              <a:rPr lang="en-US"/>
              <a:t>少しのミストで</a:t>
            </a:r>
          </a:p>
          <a:p>
            <a:r>
              <a:rPr lang="en-US"/>
              <a:t>涼しいから</a:t>
            </a:r>
          </a:p>
          <a:p>
            <a:r>
              <a:rPr lang="en-US"/>
              <a:t>ミストを浴びる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もえか</a:t>
            </a:r>
          </a:p>
          <a:p>
            <a:r>
              <a:rPr lang="en-US"/>
              <a:t>スタッフ</a:t>
            </a:r>
          </a:p>
          <a:p>
            <a:r>
              <a:rPr lang="en-US"/>
              <a:t>ショルダー部分について</a:t>
            </a:r>
          </a:p>
          <a:p>
            <a:r>
              <a:rPr lang="en-US"/>
              <a:t>痛くない、長時間</a:t>
            </a:r>
          </a:p>
          <a:p>
            <a:r>
              <a:rPr lang="en-US"/>
              <a:t>保水力、スプレー</a:t>
            </a:r>
          </a:p>
          <a:p>
            <a:r>
              <a:rPr lang="en-US"/>
              <a:t>暑さ対策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取り外し可能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製品を一通り作って後、</a:t>
            </a:r>
          </a:p>
          <a:p>
            <a:r>
              <a:rPr lang="en-US"/>
              <a:t>どうすれば若い人が園芸博に来てくれるのか考えた結果、</a:t>
            </a:r>
          </a:p>
          <a:p>
            <a:r>
              <a:rPr lang="en-US"/>
              <a:t>推し活ができる、または、映えると話題になれば若い人が来てくれるかなと思い</a:t>
            </a:r>
          </a:p>
          <a:p>
            <a:r>
              <a:rPr lang="en-US"/>
              <a:t>そのようなサービスを考えました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16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tfpCivNw.mp4" Type="http://schemas.openxmlformats.org/officeDocument/2006/relationships/video"/><Relationship Id="rId4" Target="../media/VAGtfpCivNw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tgNSghJg.mp4" Type="http://schemas.openxmlformats.org/officeDocument/2006/relationships/video"/><Relationship Id="rId4" Target="../media/VAGtgNSghJg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jpeg" Type="http://schemas.openxmlformats.org/officeDocument/2006/relationships/image"/><Relationship Id="rId12" Target="../media/image18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9.jpeg" Type="http://schemas.openxmlformats.org/officeDocument/2006/relationships/image"/><Relationship Id="rId4" Target="../media/VAGtSO10AoA.mp4" Type="http://schemas.openxmlformats.org/officeDocument/2006/relationships/video"/><Relationship Id="rId5" Target="../media/VAGtSO10AoA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4967000" y="6760869"/>
            <a:ext cx="1733687" cy="1733687"/>
          </a:xfrm>
          <a:custGeom>
            <a:avLst/>
            <a:gdLst/>
            <a:ahLst/>
            <a:cxnLst/>
            <a:rect r="r" b="b" t="t" l="l"/>
            <a:pathLst>
              <a:path h="1733687" w="1733687">
                <a:moveTo>
                  <a:pt x="0" y="0"/>
                </a:moveTo>
                <a:lnTo>
                  <a:pt x="1733687" y="0"/>
                </a:lnTo>
                <a:lnTo>
                  <a:pt x="1733687" y="1733687"/>
                </a:lnTo>
                <a:lnTo>
                  <a:pt x="0" y="173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ircle line"/>
          <p:cNvSpPr/>
          <p:nvPr/>
        </p:nvSpPr>
        <p:spPr>
          <a:xfrm flipH="false" flipV="false" rot="0">
            <a:off x="9856651" y="-565869"/>
            <a:ext cx="1567078" cy="1567078"/>
          </a:xfrm>
          <a:custGeom>
            <a:avLst/>
            <a:gdLst/>
            <a:ahLst/>
            <a:cxnLst/>
            <a:rect r="r" b="b" t="t" l="l"/>
            <a:pathLst>
              <a:path h="1567078" w="1567078">
                <a:moveTo>
                  <a:pt x="0" y="0"/>
                </a:moveTo>
                <a:lnTo>
                  <a:pt x="1567078" y="0"/>
                </a:lnTo>
                <a:lnTo>
                  <a:pt x="1567078" y="1567078"/>
                </a:lnTo>
                <a:lnTo>
                  <a:pt x="0" y="156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0">
            <a:off x="10093295" y="7448484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circle line"/>
          <p:cNvSpPr/>
          <p:nvPr/>
        </p:nvSpPr>
        <p:spPr>
          <a:xfrm flipH="false" flipV="false" rot="0">
            <a:off x="-395839" y="-103461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Hand-Painted Watercolor Space Galaxy Uranus Blue Planet"/>
          <p:cNvSpPr/>
          <p:nvPr/>
        </p:nvSpPr>
        <p:spPr>
          <a:xfrm flipH="false" flipV="false" rot="0">
            <a:off x="2894466" y="-113558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5"/>
                </a:lnTo>
                <a:lnTo>
                  <a:pt x="0" y="267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Hand-Painted Watercolor Space Galaxy Uranus Blue Planet"/>
          <p:cNvSpPr/>
          <p:nvPr/>
        </p:nvSpPr>
        <p:spPr>
          <a:xfrm flipH="false" flipV="false" rot="0">
            <a:off x="479501" y="-920350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 descr="circle line"/>
          <p:cNvSpPr/>
          <p:nvPr/>
        </p:nvSpPr>
        <p:spPr>
          <a:xfrm flipH="false" flipV="false" rot="0">
            <a:off x="6622979" y="3259630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7" y="0"/>
                </a:lnTo>
                <a:lnTo>
                  <a:pt x="1809817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 descr="circle line"/>
          <p:cNvSpPr/>
          <p:nvPr/>
        </p:nvSpPr>
        <p:spPr>
          <a:xfrm flipH="false" flipV="false" rot="0">
            <a:off x="2295295" y="9610144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Hand-Painted Watercolor Space Galaxy Uranus Blue Planet"/>
          <p:cNvSpPr/>
          <p:nvPr/>
        </p:nvSpPr>
        <p:spPr>
          <a:xfrm flipH="false" flipV="false" rot="0">
            <a:off x="3290305" y="875712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6"/>
                </a:lnTo>
                <a:lnTo>
                  <a:pt x="0" y="2676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 descr="Hand-Painted Watercolor Space Galaxy Uranus Blue Planet"/>
          <p:cNvSpPr/>
          <p:nvPr/>
        </p:nvSpPr>
        <p:spPr>
          <a:xfrm flipH="false" flipV="false" rot="0">
            <a:off x="875340" y="8972354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45559" y="4295332"/>
            <a:ext cx="3715521" cy="77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57"/>
              </a:lnSpc>
            </a:pPr>
            <a:r>
              <a:rPr lang="en-US" sz="4398" spc="3346">
                <a:solidFill>
                  <a:srgbClr val="737373"/>
                </a:solidFill>
                <a:latin typeface="あられ"/>
                <a:ea typeface="あられ"/>
                <a:cs typeface="あられ"/>
                <a:sym typeface="あられ"/>
              </a:rPr>
              <a:t>TEAM5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332587" y="2925744"/>
            <a:ext cx="4441063" cy="4435512"/>
          </a:xfrm>
          <a:custGeom>
            <a:avLst/>
            <a:gdLst/>
            <a:ahLst/>
            <a:cxnLst/>
            <a:rect r="r" b="b" t="t" l="l"/>
            <a:pathLst>
              <a:path h="4435512" w="4441063">
                <a:moveTo>
                  <a:pt x="0" y="0"/>
                </a:moveTo>
                <a:lnTo>
                  <a:pt x="4441063" y="0"/>
                </a:lnTo>
                <a:lnTo>
                  <a:pt x="4441063" y="4435512"/>
                </a:lnTo>
                <a:lnTo>
                  <a:pt x="0" y="4435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71809" y="5731204"/>
            <a:ext cx="3531510" cy="3527096"/>
          </a:xfrm>
          <a:custGeom>
            <a:avLst/>
            <a:gdLst/>
            <a:ahLst/>
            <a:cxnLst/>
            <a:rect r="r" b="b" t="t" l="l"/>
            <a:pathLst>
              <a:path h="3527096" w="3531510">
                <a:moveTo>
                  <a:pt x="0" y="0"/>
                </a:moveTo>
                <a:lnTo>
                  <a:pt x="3531510" y="0"/>
                </a:lnTo>
                <a:lnTo>
                  <a:pt x="3531510" y="3527096"/>
                </a:lnTo>
                <a:lnTo>
                  <a:pt x="0" y="3527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264812" y="1980604"/>
            <a:ext cx="2335966" cy="2333046"/>
          </a:xfrm>
          <a:custGeom>
            <a:avLst/>
            <a:gdLst/>
            <a:ahLst/>
            <a:cxnLst/>
            <a:rect r="r" b="b" t="t" l="l"/>
            <a:pathLst>
              <a:path h="2333046" w="2335966">
                <a:moveTo>
                  <a:pt x="0" y="0"/>
                </a:moveTo>
                <a:lnTo>
                  <a:pt x="2335967" y="0"/>
                </a:lnTo>
                <a:lnTo>
                  <a:pt x="2335967" y="2333046"/>
                </a:lnTo>
                <a:lnTo>
                  <a:pt x="0" y="2333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 descr="Hand-Painted Watercolor Space Galaxy Uranus Blue Planet"/>
          <p:cNvSpPr/>
          <p:nvPr/>
        </p:nvSpPr>
        <p:spPr>
          <a:xfrm flipH="false" flipV="false" rot="0">
            <a:off x="11423729" y="-1620818"/>
            <a:ext cx="3718364" cy="3713716"/>
          </a:xfrm>
          <a:custGeom>
            <a:avLst/>
            <a:gdLst/>
            <a:ahLst/>
            <a:cxnLst/>
            <a:rect r="r" b="b" t="t" l="l"/>
            <a:pathLst>
              <a:path h="3713716" w="3718364">
                <a:moveTo>
                  <a:pt x="0" y="0"/>
                </a:moveTo>
                <a:lnTo>
                  <a:pt x="3718363" y="0"/>
                </a:lnTo>
                <a:lnTo>
                  <a:pt x="3718363" y="3713716"/>
                </a:lnTo>
                <a:lnTo>
                  <a:pt x="0" y="37137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 descr="Hand-Painted Watercolor Space Galaxy Uranus Blue Planet"/>
          <p:cNvSpPr/>
          <p:nvPr/>
        </p:nvSpPr>
        <p:spPr>
          <a:xfrm flipH="false" flipV="false" rot="0">
            <a:off x="16596904" y="2112664"/>
            <a:ext cx="2071515" cy="2068925"/>
          </a:xfrm>
          <a:custGeom>
            <a:avLst/>
            <a:gdLst/>
            <a:ahLst/>
            <a:cxnLst/>
            <a:rect r="r" b="b" t="t" l="l"/>
            <a:pathLst>
              <a:path h="2068925" w="2071515">
                <a:moveTo>
                  <a:pt x="0" y="0"/>
                </a:moveTo>
                <a:lnTo>
                  <a:pt x="2071515" y="0"/>
                </a:lnTo>
                <a:lnTo>
                  <a:pt x="2071515" y="2068925"/>
                </a:lnTo>
                <a:lnTo>
                  <a:pt x="0" y="2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 descr="Hand-Painted Watercolor Space Galaxy Uranus Blue Planet"/>
          <p:cNvSpPr/>
          <p:nvPr/>
        </p:nvSpPr>
        <p:spPr>
          <a:xfrm flipH="false" flipV="false" rot="0">
            <a:off x="8974053" y="8244445"/>
            <a:ext cx="1546732" cy="1544798"/>
          </a:xfrm>
          <a:custGeom>
            <a:avLst/>
            <a:gdLst/>
            <a:ahLst/>
            <a:cxnLst/>
            <a:rect r="r" b="b" t="t" l="l"/>
            <a:pathLst>
              <a:path h="1544798" w="1546732">
                <a:moveTo>
                  <a:pt x="0" y="0"/>
                </a:moveTo>
                <a:lnTo>
                  <a:pt x="1546732" y="0"/>
                </a:lnTo>
                <a:lnTo>
                  <a:pt x="1546732" y="1544798"/>
                </a:lnTo>
                <a:lnTo>
                  <a:pt x="0" y="1544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145047" y="8758998"/>
            <a:ext cx="8418851" cy="95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2884" spc="969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渡辺萌香・杉崎桃香</a:t>
            </a:r>
          </a:p>
          <a:p>
            <a:pPr algn="r" marL="0" indent="0" lvl="0">
              <a:lnSpc>
                <a:spcPts val="3749"/>
              </a:lnSpc>
              <a:spcBef>
                <a:spcPct val="0"/>
              </a:spcBef>
            </a:pPr>
            <a:r>
              <a:rPr lang="en-US" sz="2884" spc="969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德永彩七・手塚聡一朗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2211576" y="2842189"/>
            <a:ext cx="7809655" cy="114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845"/>
              </a:lnSpc>
              <a:spcBef>
                <a:spcPct val="0"/>
              </a:spcBef>
            </a:pPr>
            <a:r>
              <a:rPr lang="en-US" sz="7968" spc="2677">
                <a:solidFill>
                  <a:srgbClr val="716A67"/>
                </a:solidFill>
                <a:latin typeface="Now"/>
                <a:ea typeface="Now"/>
                <a:cs typeface="Now"/>
                <a:sym typeface="Now"/>
              </a:rPr>
              <a:t>最終発表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0800000">
            <a:off x="315801" y="3761202"/>
            <a:ext cx="5443526" cy="840774"/>
          </a:xfrm>
          <a:custGeom>
            <a:avLst/>
            <a:gdLst/>
            <a:ahLst/>
            <a:cxnLst/>
            <a:rect r="r" b="b" t="t" l="l"/>
            <a:pathLst>
              <a:path h="840774" w="5443526">
                <a:moveTo>
                  <a:pt x="0" y="0"/>
                </a:moveTo>
                <a:lnTo>
                  <a:pt x="5443526" y="0"/>
                </a:lnTo>
                <a:lnTo>
                  <a:pt x="5443526" y="840774"/>
                </a:lnTo>
                <a:lnTo>
                  <a:pt x="0" y="840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226465" t="0" r="-16765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4863217" y="9384054"/>
            <a:ext cx="1733687" cy="1733687"/>
          </a:xfrm>
          <a:custGeom>
            <a:avLst/>
            <a:gdLst/>
            <a:ahLst/>
            <a:cxnLst/>
            <a:rect r="r" b="b" t="t" l="l"/>
            <a:pathLst>
              <a:path h="1733687" w="1733687">
                <a:moveTo>
                  <a:pt x="0" y="0"/>
                </a:moveTo>
                <a:lnTo>
                  <a:pt x="1733687" y="0"/>
                </a:lnTo>
                <a:lnTo>
                  <a:pt x="1733687" y="1733687"/>
                </a:lnTo>
                <a:lnTo>
                  <a:pt x="0" y="173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ircle line"/>
          <p:cNvSpPr/>
          <p:nvPr/>
        </p:nvSpPr>
        <p:spPr>
          <a:xfrm flipH="false" flipV="false" rot="0">
            <a:off x="9856651" y="-565869"/>
            <a:ext cx="1567078" cy="1567078"/>
          </a:xfrm>
          <a:custGeom>
            <a:avLst/>
            <a:gdLst/>
            <a:ahLst/>
            <a:cxnLst/>
            <a:rect r="r" b="b" t="t" l="l"/>
            <a:pathLst>
              <a:path h="1567078" w="1567078">
                <a:moveTo>
                  <a:pt x="0" y="0"/>
                </a:moveTo>
                <a:lnTo>
                  <a:pt x="1567078" y="0"/>
                </a:lnTo>
                <a:lnTo>
                  <a:pt x="1567078" y="1567078"/>
                </a:lnTo>
                <a:lnTo>
                  <a:pt x="0" y="156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0">
            <a:off x="-395839" y="-103461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2894466" y="-113558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5"/>
                </a:lnTo>
                <a:lnTo>
                  <a:pt x="0" y="267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 descr="Hand-Painted Watercolor Space Galaxy Uranus Blue Planet"/>
          <p:cNvSpPr/>
          <p:nvPr/>
        </p:nvSpPr>
        <p:spPr>
          <a:xfrm flipH="false" flipV="false" rot="0">
            <a:off x="479501" y="-920350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circle line"/>
          <p:cNvSpPr/>
          <p:nvPr/>
        </p:nvSpPr>
        <p:spPr>
          <a:xfrm flipH="false" flipV="false" rot="0">
            <a:off x="2295295" y="9610144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Hand-Painted Watercolor Space Galaxy Uranus Blue Planet"/>
          <p:cNvSpPr/>
          <p:nvPr/>
        </p:nvSpPr>
        <p:spPr>
          <a:xfrm flipH="false" flipV="false" rot="0">
            <a:off x="3290305" y="875712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6"/>
                </a:lnTo>
                <a:lnTo>
                  <a:pt x="0" y="2676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 descr="Hand-Painted Watercolor Space Galaxy Uranus Blue Planet"/>
          <p:cNvSpPr/>
          <p:nvPr/>
        </p:nvSpPr>
        <p:spPr>
          <a:xfrm flipH="false" flipV="false" rot="0">
            <a:off x="875340" y="8972354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 descr="Hand-Painted Watercolor Space Galaxy Uranus Blue Planet"/>
          <p:cNvSpPr/>
          <p:nvPr/>
        </p:nvSpPr>
        <p:spPr>
          <a:xfrm flipH="false" flipV="false" rot="0">
            <a:off x="11423729" y="-1620818"/>
            <a:ext cx="3718364" cy="3713716"/>
          </a:xfrm>
          <a:custGeom>
            <a:avLst/>
            <a:gdLst/>
            <a:ahLst/>
            <a:cxnLst/>
            <a:rect r="r" b="b" t="t" l="l"/>
            <a:pathLst>
              <a:path h="3713716" w="3718364">
                <a:moveTo>
                  <a:pt x="0" y="0"/>
                </a:moveTo>
                <a:lnTo>
                  <a:pt x="3718363" y="0"/>
                </a:lnTo>
                <a:lnTo>
                  <a:pt x="3718363" y="3713716"/>
                </a:lnTo>
                <a:lnTo>
                  <a:pt x="0" y="3713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 descr="Hand-Painted Watercolor Space Galaxy Uranus Blue Planet"/>
          <p:cNvSpPr/>
          <p:nvPr/>
        </p:nvSpPr>
        <p:spPr>
          <a:xfrm flipH="false" flipV="false" rot="0">
            <a:off x="16596904" y="2112664"/>
            <a:ext cx="2071515" cy="2068925"/>
          </a:xfrm>
          <a:custGeom>
            <a:avLst/>
            <a:gdLst/>
            <a:ahLst/>
            <a:cxnLst/>
            <a:rect r="r" b="b" t="t" l="l"/>
            <a:pathLst>
              <a:path h="2068925" w="2071515">
                <a:moveTo>
                  <a:pt x="0" y="0"/>
                </a:moveTo>
                <a:lnTo>
                  <a:pt x="2071515" y="0"/>
                </a:lnTo>
                <a:lnTo>
                  <a:pt x="2071515" y="2068925"/>
                </a:lnTo>
                <a:lnTo>
                  <a:pt x="0" y="2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15801" y="2342762"/>
            <a:ext cx="7682560" cy="1186601"/>
          </a:xfrm>
          <a:custGeom>
            <a:avLst/>
            <a:gdLst/>
            <a:ahLst/>
            <a:cxnLst/>
            <a:rect r="r" b="b" t="t" l="l"/>
            <a:pathLst>
              <a:path h="1186601" w="7682560">
                <a:moveTo>
                  <a:pt x="0" y="0"/>
                </a:moveTo>
                <a:lnTo>
                  <a:pt x="7682560" y="0"/>
                </a:lnTo>
                <a:lnTo>
                  <a:pt x="7682560" y="1186601"/>
                </a:lnTo>
                <a:lnTo>
                  <a:pt x="0" y="1186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6465" t="0" r="-1676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3628296"/>
            <a:ext cx="3928370" cy="4801959"/>
            <a:chOff x="0" y="0"/>
            <a:chExt cx="812800" cy="993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197077" y="0"/>
                  </a:moveTo>
                  <a:lnTo>
                    <a:pt x="615723" y="0"/>
                  </a:lnTo>
                  <a:cubicBezTo>
                    <a:pt x="724566" y="0"/>
                    <a:pt x="812800" y="88234"/>
                    <a:pt x="812800" y="197077"/>
                  </a:cubicBezTo>
                  <a:lnTo>
                    <a:pt x="812800" y="796473"/>
                  </a:lnTo>
                  <a:cubicBezTo>
                    <a:pt x="812800" y="848741"/>
                    <a:pt x="792037" y="898868"/>
                    <a:pt x="755077" y="935828"/>
                  </a:cubicBezTo>
                  <a:cubicBezTo>
                    <a:pt x="718118" y="972787"/>
                    <a:pt x="667991" y="993550"/>
                    <a:pt x="615723" y="993550"/>
                  </a:cubicBezTo>
                  <a:lnTo>
                    <a:pt x="197077" y="993550"/>
                  </a:lnTo>
                  <a:cubicBezTo>
                    <a:pt x="88234" y="993550"/>
                    <a:pt x="0" y="905316"/>
                    <a:pt x="0" y="796473"/>
                  </a:cubicBezTo>
                  <a:lnTo>
                    <a:pt x="0" y="197077"/>
                  </a:lnTo>
                  <a:cubicBezTo>
                    <a:pt x="0" y="88234"/>
                    <a:pt x="88234" y="0"/>
                    <a:pt x="197077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4538" r="0" b="-4538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6278570" y="3305125"/>
            <a:ext cx="2548826" cy="254882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79501" y="1668847"/>
            <a:ext cx="7518859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80"/>
              </a:lnSpc>
            </a:pPr>
            <a:r>
              <a:rPr lang="en-US" sz="5700" spc="1915">
                <a:solidFill>
                  <a:srgbClr val="96BAD7"/>
                </a:solidFill>
                <a:latin typeface="にくまる"/>
                <a:ea typeface="にくまる"/>
                <a:cs typeface="にくまる"/>
                <a:sym typeface="にくまる"/>
              </a:rPr>
              <a:t>ミニショルダー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8597" y="4267150"/>
            <a:ext cx="645050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薔薇：横浜市の花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27395" y="2328874"/>
            <a:ext cx="7452904" cy="80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3"/>
              </a:lnSpc>
              <a:spcBef>
                <a:spcPct val="0"/>
              </a:spcBef>
            </a:pPr>
            <a:r>
              <a:rPr lang="en-US" sz="4879" spc="863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デザインのポイント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70170" y="5981650"/>
            <a:ext cx="12095508" cy="308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3742" spc="1257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バッグ　　：物を入れても形が崩れない</a:t>
            </a:r>
          </a:p>
          <a:p>
            <a:pPr algn="l">
              <a:lnSpc>
                <a:spcPts val="4865"/>
              </a:lnSpc>
            </a:pPr>
            <a:r>
              <a:rPr lang="en-US" sz="3742" spc="1257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　　　　　　頑丈な素材</a:t>
            </a:r>
          </a:p>
          <a:p>
            <a:pPr algn="l">
              <a:lnSpc>
                <a:spcPts val="4865"/>
              </a:lnSpc>
            </a:pPr>
            <a:r>
              <a:rPr lang="en-US" sz="3742" spc="1257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ショルダー：体に直接触れるため、</a:t>
            </a:r>
          </a:p>
          <a:p>
            <a:pPr algn="l">
              <a:lnSpc>
                <a:spcPts val="4865"/>
              </a:lnSpc>
            </a:pPr>
            <a:r>
              <a:rPr lang="en-US" sz="3742" spc="1257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　　　　　　柔らかい素材</a:t>
            </a:r>
          </a:p>
          <a:p>
            <a:pPr algn="l" marL="0" indent="0" lvl="0">
              <a:lnSpc>
                <a:spcPts val="4865"/>
              </a:lnSpc>
              <a:spcBef>
                <a:spcPct val="0"/>
              </a:spcBef>
            </a:pPr>
            <a:r>
              <a:rPr lang="en-US" sz="3742" spc="1257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取り外しができ、バッグだけでも使用可能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64684"/>
            <a:ext cx="19476142" cy="1814170"/>
            <a:chOff x="0" y="0"/>
            <a:chExt cx="5129519" cy="477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9519" cy="477806"/>
            </a:xfrm>
            <a:custGeom>
              <a:avLst/>
              <a:gdLst/>
              <a:ahLst/>
              <a:cxnLst/>
              <a:rect r="r" b="b" t="t" l="l"/>
              <a:pathLst>
                <a:path h="477806" w="5129519">
                  <a:moveTo>
                    <a:pt x="0" y="0"/>
                  </a:moveTo>
                  <a:lnTo>
                    <a:pt x="5129519" y="0"/>
                  </a:lnTo>
                  <a:lnTo>
                    <a:pt x="5129519" y="477806"/>
                  </a:lnTo>
                  <a:lnTo>
                    <a:pt x="0" y="477806"/>
                  </a:lnTo>
                  <a:close/>
                </a:path>
              </a:pathLst>
            </a:custGeom>
            <a:solidFill>
              <a:srgbClr val="96BA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9519" cy="51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29401" y="82433"/>
            <a:ext cx="6122443" cy="137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034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活用シーン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00064" y="2635931"/>
            <a:ext cx="593824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身に着ける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0064" y="4449747"/>
            <a:ext cx="8445065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必需品を入れる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0064" y="6265847"/>
            <a:ext cx="10755580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スタッフとして活動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00064" y="8081947"/>
            <a:ext cx="1068883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小物入れとして使用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0780" y="2577976"/>
            <a:ext cx="963587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402862"/>
            <a:ext cx="1227748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975" y="6227747"/>
            <a:ext cx="1187768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975" y="8052540"/>
            <a:ext cx="1184473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93652" cy="840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652" cy="840179"/>
            </a:xfrm>
            <a:custGeom>
              <a:avLst/>
              <a:gdLst/>
              <a:ahLst/>
              <a:cxnLst/>
              <a:rect r="r" b="b" t="t" l="l"/>
              <a:pathLst>
                <a:path h="840179" w="1493652">
                  <a:moveTo>
                    <a:pt x="0" y="0"/>
                  </a:moveTo>
                  <a:lnTo>
                    <a:pt x="1493652" y="0"/>
                  </a:lnTo>
                  <a:lnTo>
                    <a:pt x="1493652" y="840179"/>
                  </a:lnTo>
                  <a:lnTo>
                    <a:pt x="0" y="840179"/>
                  </a:lnTo>
                  <a:close/>
                </a:path>
              </a:pathLst>
            </a:custGeom>
            <a:blipFill>
              <a:blip r:embed="rId2"/>
              <a:stretch>
                <a:fillRect l="-7507" t="0" r="-7507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6802285" y="8244445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Hand-Painted Watercolor Space Galaxy Uranus Blue Planet"/>
          <p:cNvSpPr/>
          <p:nvPr/>
        </p:nvSpPr>
        <p:spPr>
          <a:xfrm flipH="false" flipV="false" rot="0">
            <a:off x="5709662" y="7978124"/>
            <a:ext cx="1546732" cy="1544798"/>
          </a:xfrm>
          <a:custGeom>
            <a:avLst/>
            <a:gdLst/>
            <a:ahLst/>
            <a:cxnLst/>
            <a:rect r="r" b="b" t="t" l="l"/>
            <a:pathLst>
              <a:path h="1544798" w="1546732">
                <a:moveTo>
                  <a:pt x="0" y="0"/>
                </a:moveTo>
                <a:lnTo>
                  <a:pt x="1546732" y="0"/>
                </a:lnTo>
                <a:lnTo>
                  <a:pt x="1546732" y="1544798"/>
                </a:lnTo>
                <a:lnTo>
                  <a:pt x="0" y="1544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-7748160">
            <a:off x="-190389" y="382066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1028700" y="1758214"/>
            <a:ext cx="6227694" cy="6219909"/>
          </a:xfrm>
          <a:custGeom>
            <a:avLst/>
            <a:gdLst/>
            <a:ahLst/>
            <a:cxnLst/>
            <a:rect r="r" b="b" t="t" l="l"/>
            <a:pathLst>
              <a:path h="6219909" w="6227694">
                <a:moveTo>
                  <a:pt x="0" y="0"/>
                </a:moveTo>
                <a:lnTo>
                  <a:pt x="6227694" y="0"/>
                </a:lnTo>
                <a:lnTo>
                  <a:pt x="6227694" y="6219910"/>
                </a:lnTo>
                <a:lnTo>
                  <a:pt x="0" y="6219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4983" y="3264495"/>
            <a:ext cx="3209895" cy="2737851"/>
          </a:xfrm>
          <a:custGeom>
            <a:avLst/>
            <a:gdLst/>
            <a:ahLst/>
            <a:cxnLst/>
            <a:rect r="r" b="b" t="t" l="l"/>
            <a:pathLst>
              <a:path h="2737851" w="3209895">
                <a:moveTo>
                  <a:pt x="0" y="0"/>
                </a:moveTo>
                <a:lnTo>
                  <a:pt x="3209894" y="0"/>
                </a:lnTo>
                <a:lnTo>
                  <a:pt x="3209894" y="2737851"/>
                </a:lnTo>
                <a:lnTo>
                  <a:pt x="0" y="2737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15298" y="6310826"/>
            <a:ext cx="3058568" cy="2838527"/>
          </a:xfrm>
          <a:custGeom>
            <a:avLst/>
            <a:gdLst/>
            <a:ahLst/>
            <a:cxnLst/>
            <a:rect r="r" b="b" t="t" l="l"/>
            <a:pathLst>
              <a:path h="2838527" w="3058568">
                <a:moveTo>
                  <a:pt x="0" y="0"/>
                </a:moveTo>
                <a:lnTo>
                  <a:pt x="3058568" y="0"/>
                </a:lnTo>
                <a:lnTo>
                  <a:pt x="3058568" y="2838527"/>
                </a:lnTo>
                <a:lnTo>
                  <a:pt x="0" y="2838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7555" y="3438717"/>
            <a:ext cx="5094411" cy="256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922"/>
              </a:lnSpc>
            </a:pPr>
            <a:r>
              <a:rPr lang="en-US" sz="14944" spc="3631">
                <a:solidFill>
                  <a:srgbClr val="716A67"/>
                </a:solidFill>
                <a:latin typeface="けいふぉんと"/>
                <a:ea typeface="けいふぉんと"/>
                <a:cs typeface="けいふぉんと"/>
                <a:sym typeface="けいふぉんと"/>
              </a:rPr>
              <a:t>効果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3466" y="4468119"/>
            <a:ext cx="645050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濡らしてない布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3466" y="6958564"/>
            <a:ext cx="557583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霧吹きで</a:t>
            </a:r>
          </a:p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　濡らした布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56394" y="962025"/>
            <a:ext cx="10059761" cy="970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7"/>
              </a:lnSpc>
              <a:spcBef>
                <a:spcPct val="0"/>
              </a:spcBef>
            </a:pPr>
            <a:r>
              <a:rPr lang="en-US" sz="5928" spc="199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サーモグラフィで比較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72379" y="2185497"/>
            <a:ext cx="9627791" cy="76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7"/>
              </a:lnSpc>
              <a:spcBef>
                <a:spcPct val="0"/>
              </a:spcBef>
            </a:pPr>
            <a:r>
              <a:rPr lang="en-US" sz="4728" spc="1588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～ショルダー部分の素材～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4967000" y="6760869"/>
            <a:ext cx="1733687" cy="1733687"/>
          </a:xfrm>
          <a:custGeom>
            <a:avLst/>
            <a:gdLst/>
            <a:ahLst/>
            <a:cxnLst/>
            <a:rect r="r" b="b" t="t" l="l"/>
            <a:pathLst>
              <a:path h="1733687" w="1733687">
                <a:moveTo>
                  <a:pt x="0" y="0"/>
                </a:moveTo>
                <a:lnTo>
                  <a:pt x="1733687" y="0"/>
                </a:lnTo>
                <a:lnTo>
                  <a:pt x="1733687" y="1733687"/>
                </a:lnTo>
                <a:lnTo>
                  <a:pt x="0" y="173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ircle line"/>
          <p:cNvSpPr/>
          <p:nvPr/>
        </p:nvSpPr>
        <p:spPr>
          <a:xfrm flipH="false" flipV="false" rot="0">
            <a:off x="9856651" y="-565869"/>
            <a:ext cx="1567078" cy="1567078"/>
          </a:xfrm>
          <a:custGeom>
            <a:avLst/>
            <a:gdLst/>
            <a:ahLst/>
            <a:cxnLst/>
            <a:rect r="r" b="b" t="t" l="l"/>
            <a:pathLst>
              <a:path h="1567078" w="1567078">
                <a:moveTo>
                  <a:pt x="0" y="0"/>
                </a:moveTo>
                <a:lnTo>
                  <a:pt x="1567078" y="0"/>
                </a:lnTo>
                <a:lnTo>
                  <a:pt x="1567078" y="1567078"/>
                </a:lnTo>
                <a:lnTo>
                  <a:pt x="0" y="156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0">
            <a:off x="-395839" y="-103461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2894466" y="-113558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5"/>
                </a:lnTo>
                <a:lnTo>
                  <a:pt x="0" y="267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 descr="Hand-Painted Watercolor Space Galaxy Uranus Blue Planet"/>
          <p:cNvSpPr/>
          <p:nvPr/>
        </p:nvSpPr>
        <p:spPr>
          <a:xfrm flipH="false" flipV="false" rot="0">
            <a:off x="479501" y="-920350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circle line"/>
          <p:cNvSpPr/>
          <p:nvPr/>
        </p:nvSpPr>
        <p:spPr>
          <a:xfrm flipH="false" flipV="false" rot="0">
            <a:off x="2295295" y="9610144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Hand-Painted Watercolor Space Galaxy Uranus Blue Planet"/>
          <p:cNvSpPr/>
          <p:nvPr/>
        </p:nvSpPr>
        <p:spPr>
          <a:xfrm flipH="false" flipV="false" rot="0">
            <a:off x="3290305" y="875712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6"/>
                </a:lnTo>
                <a:lnTo>
                  <a:pt x="0" y="2676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 descr="Hand-Painted Watercolor Space Galaxy Uranus Blue Planet"/>
          <p:cNvSpPr/>
          <p:nvPr/>
        </p:nvSpPr>
        <p:spPr>
          <a:xfrm flipH="false" flipV="false" rot="0">
            <a:off x="875340" y="8972354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 descr="Hand-Painted Watercolor Space Galaxy Uranus Blue Planet"/>
          <p:cNvSpPr/>
          <p:nvPr/>
        </p:nvSpPr>
        <p:spPr>
          <a:xfrm flipH="false" flipV="false" rot="0">
            <a:off x="11423729" y="-1620818"/>
            <a:ext cx="3718364" cy="3713716"/>
          </a:xfrm>
          <a:custGeom>
            <a:avLst/>
            <a:gdLst/>
            <a:ahLst/>
            <a:cxnLst/>
            <a:rect r="r" b="b" t="t" l="l"/>
            <a:pathLst>
              <a:path h="3713716" w="3718364">
                <a:moveTo>
                  <a:pt x="0" y="0"/>
                </a:moveTo>
                <a:lnTo>
                  <a:pt x="3718363" y="0"/>
                </a:lnTo>
                <a:lnTo>
                  <a:pt x="3718363" y="3713716"/>
                </a:lnTo>
                <a:lnTo>
                  <a:pt x="0" y="3713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 descr="Hand-Painted Watercolor Space Galaxy Uranus Blue Planet"/>
          <p:cNvSpPr/>
          <p:nvPr/>
        </p:nvSpPr>
        <p:spPr>
          <a:xfrm flipH="false" flipV="false" rot="0">
            <a:off x="16596904" y="2112664"/>
            <a:ext cx="2071515" cy="2068925"/>
          </a:xfrm>
          <a:custGeom>
            <a:avLst/>
            <a:gdLst/>
            <a:ahLst/>
            <a:cxnLst/>
            <a:rect r="r" b="b" t="t" l="l"/>
            <a:pathLst>
              <a:path h="2068925" w="2071515">
                <a:moveTo>
                  <a:pt x="0" y="0"/>
                </a:moveTo>
                <a:lnTo>
                  <a:pt x="2071515" y="0"/>
                </a:lnTo>
                <a:lnTo>
                  <a:pt x="2071515" y="2068925"/>
                </a:lnTo>
                <a:lnTo>
                  <a:pt x="0" y="2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15801" y="2714692"/>
            <a:ext cx="7682560" cy="1186601"/>
          </a:xfrm>
          <a:custGeom>
            <a:avLst/>
            <a:gdLst/>
            <a:ahLst/>
            <a:cxnLst/>
            <a:rect r="r" b="b" t="t" l="l"/>
            <a:pathLst>
              <a:path h="1186601" w="7682560">
                <a:moveTo>
                  <a:pt x="0" y="0"/>
                </a:moveTo>
                <a:lnTo>
                  <a:pt x="7682560" y="0"/>
                </a:lnTo>
                <a:lnTo>
                  <a:pt x="7682560" y="1186601"/>
                </a:lnTo>
                <a:lnTo>
                  <a:pt x="0" y="1186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6465" t="0" r="-1676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8831" y="4014078"/>
            <a:ext cx="3665374" cy="4480478"/>
            <a:chOff x="0" y="0"/>
            <a:chExt cx="812800" cy="993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211218" y="0"/>
                  </a:moveTo>
                  <a:lnTo>
                    <a:pt x="601582" y="0"/>
                  </a:lnTo>
                  <a:cubicBezTo>
                    <a:pt x="657601" y="0"/>
                    <a:pt x="711325" y="22253"/>
                    <a:pt x="750936" y="61864"/>
                  </a:cubicBezTo>
                  <a:cubicBezTo>
                    <a:pt x="790547" y="101475"/>
                    <a:pt x="812800" y="155199"/>
                    <a:pt x="812800" y="211218"/>
                  </a:cubicBezTo>
                  <a:lnTo>
                    <a:pt x="812800" y="782332"/>
                  </a:lnTo>
                  <a:cubicBezTo>
                    <a:pt x="812800" y="838351"/>
                    <a:pt x="790547" y="892075"/>
                    <a:pt x="750936" y="931686"/>
                  </a:cubicBezTo>
                  <a:cubicBezTo>
                    <a:pt x="711325" y="971297"/>
                    <a:pt x="657601" y="993550"/>
                    <a:pt x="601582" y="993550"/>
                  </a:cubicBezTo>
                  <a:lnTo>
                    <a:pt x="211218" y="993550"/>
                  </a:lnTo>
                  <a:cubicBezTo>
                    <a:pt x="155199" y="993550"/>
                    <a:pt x="101475" y="971297"/>
                    <a:pt x="61864" y="931686"/>
                  </a:cubicBezTo>
                  <a:cubicBezTo>
                    <a:pt x="22253" y="892075"/>
                    <a:pt x="0" y="838351"/>
                    <a:pt x="0" y="782332"/>
                  </a:cubicBezTo>
                  <a:lnTo>
                    <a:pt x="0" y="211218"/>
                  </a:lnTo>
                  <a:cubicBezTo>
                    <a:pt x="0" y="155199"/>
                    <a:pt x="22253" y="101475"/>
                    <a:pt x="61864" y="61864"/>
                  </a:cubicBezTo>
                  <a:cubicBezTo>
                    <a:pt x="101475" y="22253"/>
                    <a:pt x="155199" y="0"/>
                    <a:pt x="211218" y="0"/>
                  </a:cubicBezTo>
                  <a:close/>
                </a:path>
              </a:pathLst>
            </a:custGeom>
            <a:blipFill>
              <a:blip r:embed="rId10"/>
              <a:stretch>
                <a:fillRect l="-11118" t="0" r="-11118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79501" y="2167957"/>
            <a:ext cx="7518859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80"/>
              </a:lnSpc>
            </a:pPr>
            <a:r>
              <a:rPr lang="en-US" sz="5700" spc="1915">
                <a:solidFill>
                  <a:srgbClr val="96BAD7"/>
                </a:solidFill>
                <a:latin typeface="にくまる"/>
                <a:ea typeface="にくまる"/>
                <a:cs typeface="にくまる"/>
                <a:sym typeface="にくまる"/>
              </a:rPr>
              <a:t>Sun Shade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73228" y="4299422"/>
            <a:ext cx="16619365" cy="445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使用者：GREEN EXPOの来場者</a:t>
            </a:r>
          </a:p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ポイント：</a:t>
            </a:r>
          </a:p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涼める休憩所。</a:t>
            </a:r>
          </a:p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形を窓にして推し活写真スポット。</a:t>
            </a:r>
          </a:p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⇒若者に対する宣伝効果</a:t>
            </a:r>
          </a:p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4863217" y="9384054"/>
            <a:ext cx="1733687" cy="1733687"/>
          </a:xfrm>
          <a:custGeom>
            <a:avLst/>
            <a:gdLst/>
            <a:ahLst/>
            <a:cxnLst/>
            <a:rect r="r" b="b" t="t" l="l"/>
            <a:pathLst>
              <a:path h="1733687" w="1733687">
                <a:moveTo>
                  <a:pt x="0" y="0"/>
                </a:moveTo>
                <a:lnTo>
                  <a:pt x="1733687" y="0"/>
                </a:lnTo>
                <a:lnTo>
                  <a:pt x="1733687" y="1733687"/>
                </a:lnTo>
                <a:lnTo>
                  <a:pt x="0" y="173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ircle line"/>
          <p:cNvSpPr/>
          <p:nvPr/>
        </p:nvSpPr>
        <p:spPr>
          <a:xfrm flipH="false" flipV="false" rot="0">
            <a:off x="9856651" y="-565869"/>
            <a:ext cx="1567078" cy="1567078"/>
          </a:xfrm>
          <a:custGeom>
            <a:avLst/>
            <a:gdLst/>
            <a:ahLst/>
            <a:cxnLst/>
            <a:rect r="r" b="b" t="t" l="l"/>
            <a:pathLst>
              <a:path h="1567078" w="1567078">
                <a:moveTo>
                  <a:pt x="0" y="0"/>
                </a:moveTo>
                <a:lnTo>
                  <a:pt x="1567078" y="0"/>
                </a:lnTo>
                <a:lnTo>
                  <a:pt x="1567078" y="1567078"/>
                </a:lnTo>
                <a:lnTo>
                  <a:pt x="0" y="156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0">
            <a:off x="-395839" y="-103461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2894466" y="-113558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5"/>
                </a:lnTo>
                <a:lnTo>
                  <a:pt x="0" y="267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 descr="Hand-Painted Watercolor Space Galaxy Uranus Blue Planet"/>
          <p:cNvSpPr/>
          <p:nvPr/>
        </p:nvSpPr>
        <p:spPr>
          <a:xfrm flipH="false" flipV="false" rot="0">
            <a:off x="479501" y="-920350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circle line"/>
          <p:cNvSpPr/>
          <p:nvPr/>
        </p:nvSpPr>
        <p:spPr>
          <a:xfrm flipH="false" flipV="false" rot="0">
            <a:off x="2295295" y="9610144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Hand-Painted Watercolor Space Galaxy Uranus Blue Planet"/>
          <p:cNvSpPr/>
          <p:nvPr/>
        </p:nvSpPr>
        <p:spPr>
          <a:xfrm flipH="false" flipV="false" rot="0">
            <a:off x="3290305" y="875712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6"/>
                </a:lnTo>
                <a:lnTo>
                  <a:pt x="0" y="2676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 descr="Hand-Painted Watercolor Space Galaxy Uranus Blue Planet"/>
          <p:cNvSpPr/>
          <p:nvPr/>
        </p:nvSpPr>
        <p:spPr>
          <a:xfrm flipH="false" flipV="false" rot="0">
            <a:off x="875340" y="8972354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 descr="Hand-Painted Watercolor Space Galaxy Uranus Blue Planet"/>
          <p:cNvSpPr/>
          <p:nvPr/>
        </p:nvSpPr>
        <p:spPr>
          <a:xfrm flipH="false" flipV="false" rot="0">
            <a:off x="11423729" y="-1620818"/>
            <a:ext cx="3718364" cy="3713716"/>
          </a:xfrm>
          <a:custGeom>
            <a:avLst/>
            <a:gdLst/>
            <a:ahLst/>
            <a:cxnLst/>
            <a:rect r="r" b="b" t="t" l="l"/>
            <a:pathLst>
              <a:path h="3713716" w="3718364">
                <a:moveTo>
                  <a:pt x="0" y="0"/>
                </a:moveTo>
                <a:lnTo>
                  <a:pt x="3718363" y="0"/>
                </a:lnTo>
                <a:lnTo>
                  <a:pt x="3718363" y="3713716"/>
                </a:lnTo>
                <a:lnTo>
                  <a:pt x="0" y="3713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 descr="Hand-Painted Watercolor Space Galaxy Uranus Blue Planet"/>
          <p:cNvSpPr/>
          <p:nvPr/>
        </p:nvSpPr>
        <p:spPr>
          <a:xfrm flipH="false" flipV="false" rot="0">
            <a:off x="16596904" y="2112664"/>
            <a:ext cx="2071515" cy="2068925"/>
          </a:xfrm>
          <a:custGeom>
            <a:avLst/>
            <a:gdLst/>
            <a:ahLst/>
            <a:cxnLst/>
            <a:rect r="r" b="b" t="t" l="l"/>
            <a:pathLst>
              <a:path h="2068925" w="2071515">
                <a:moveTo>
                  <a:pt x="0" y="0"/>
                </a:moveTo>
                <a:lnTo>
                  <a:pt x="2071515" y="0"/>
                </a:lnTo>
                <a:lnTo>
                  <a:pt x="2071515" y="2068925"/>
                </a:lnTo>
                <a:lnTo>
                  <a:pt x="0" y="2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15801" y="2714692"/>
            <a:ext cx="7682560" cy="1186601"/>
          </a:xfrm>
          <a:custGeom>
            <a:avLst/>
            <a:gdLst/>
            <a:ahLst/>
            <a:cxnLst/>
            <a:rect r="r" b="b" t="t" l="l"/>
            <a:pathLst>
              <a:path h="1186601" w="7682560">
                <a:moveTo>
                  <a:pt x="0" y="0"/>
                </a:moveTo>
                <a:lnTo>
                  <a:pt x="7682560" y="0"/>
                </a:lnTo>
                <a:lnTo>
                  <a:pt x="7682560" y="1186601"/>
                </a:lnTo>
                <a:lnTo>
                  <a:pt x="0" y="1186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6465" t="0" r="-1676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61779" y="4088969"/>
            <a:ext cx="3665374" cy="4480478"/>
            <a:chOff x="0" y="0"/>
            <a:chExt cx="812800" cy="993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211218" y="0"/>
                  </a:moveTo>
                  <a:lnTo>
                    <a:pt x="601582" y="0"/>
                  </a:lnTo>
                  <a:cubicBezTo>
                    <a:pt x="657601" y="0"/>
                    <a:pt x="711325" y="22253"/>
                    <a:pt x="750936" y="61864"/>
                  </a:cubicBezTo>
                  <a:cubicBezTo>
                    <a:pt x="790547" y="101475"/>
                    <a:pt x="812800" y="155199"/>
                    <a:pt x="812800" y="211218"/>
                  </a:cubicBezTo>
                  <a:lnTo>
                    <a:pt x="812800" y="782332"/>
                  </a:lnTo>
                  <a:cubicBezTo>
                    <a:pt x="812800" y="838351"/>
                    <a:pt x="790547" y="892075"/>
                    <a:pt x="750936" y="931686"/>
                  </a:cubicBezTo>
                  <a:cubicBezTo>
                    <a:pt x="711325" y="971297"/>
                    <a:pt x="657601" y="993550"/>
                    <a:pt x="601582" y="993550"/>
                  </a:cubicBezTo>
                  <a:lnTo>
                    <a:pt x="211218" y="993550"/>
                  </a:lnTo>
                  <a:cubicBezTo>
                    <a:pt x="155199" y="993550"/>
                    <a:pt x="101475" y="971297"/>
                    <a:pt x="61864" y="931686"/>
                  </a:cubicBezTo>
                  <a:cubicBezTo>
                    <a:pt x="22253" y="892075"/>
                    <a:pt x="0" y="838351"/>
                    <a:pt x="0" y="782332"/>
                  </a:cubicBezTo>
                  <a:lnTo>
                    <a:pt x="0" y="211218"/>
                  </a:lnTo>
                  <a:cubicBezTo>
                    <a:pt x="0" y="155199"/>
                    <a:pt x="22253" y="101475"/>
                    <a:pt x="61864" y="61864"/>
                  </a:cubicBezTo>
                  <a:cubicBezTo>
                    <a:pt x="101475" y="22253"/>
                    <a:pt x="155199" y="0"/>
                    <a:pt x="211218" y="0"/>
                  </a:cubicBezTo>
                  <a:close/>
                </a:path>
              </a:pathLst>
            </a:custGeom>
            <a:blipFill>
              <a:blip r:embed="rId10"/>
              <a:stretch>
                <a:fillRect l="-17912" t="-11115" r="-17912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79501" y="2167957"/>
            <a:ext cx="7518859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80"/>
              </a:lnSpc>
            </a:pPr>
            <a:r>
              <a:rPr lang="en-US" sz="5700" spc="1915">
                <a:solidFill>
                  <a:srgbClr val="96BAD7"/>
                </a:solidFill>
                <a:latin typeface="にくまる"/>
                <a:ea typeface="にくまる"/>
                <a:cs typeface="にくまる"/>
                <a:sym typeface="にくまる"/>
              </a:rPr>
              <a:t>Sun Shade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64609" y="4255920"/>
            <a:ext cx="12823391" cy="572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081" indent="-539541" lvl="1">
              <a:lnSpc>
                <a:spcPts val="6497"/>
              </a:lnSpc>
              <a:buFont typeface="Arial"/>
              <a:buChar char="•"/>
            </a:pPr>
            <a:r>
              <a:rPr lang="en-US" sz="4998" spc="167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形を切り抜くだけで、</a:t>
            </a:r>
          </a:p>
          <a:p>
            <a:pPr algn="l">
              <a:lnSpc>
                <a:spcPts val="6497"/>
              </a:lnSpc>
            </a:pPr>
            <a:r>
              <a:rPr lang="en-US" sz="4998" spc="167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　</a:t>
            </a:r>
            <a:r>
              <a:rPr lang="en-US" sz="4998" spc="167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景観を壊さない。</a:t>
            </a:r>
          </a:p>
          <a:p>
            <a:pPr algn="l">
              <a:lnSpc>
                <a:spcPts val="6497"/>
              </a:lnSpc>
            </a:pPr>
            <a:r>
              <a:rPr lang="en-US" sz="4998" spc="167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　日陰を作るのが目的</a:t>
            </a:r>
          </a:p>
          <a:p>
            <a:pPr algn="l" marL="1079081" indent="-539541" lvl="1">
              <a:lnSpc>
                <a:spcPts val="6497"/>
              </a:lnSpc>
              <a:buFont typeface="Arial"/>
              <a:buChar char="•"/>
            </a:pPr>
            <a:r>
              <a:rPr lang="en-US" sz="4998" spc="167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あくまで、メインは園芸。</a:t>
            </a:r>
          </a:p>
          <a:p>
            <a:pPr algn="l" marL="1079081" indent="-539541" lvl="1">
              <a:lnSpc>
                <a:spcPts val="6497"/>
              </a:lnSpc>
              <a:buFont typeface="Arial"/>
              <a:buChar char="•"/>
            </a:pPr>
            <a:r>
              <a:rPr lang="en-US" sz="4998" spc="167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霧吹き程度に濡らすだけで</a:t>
            </a:r>
          </a:p>
          <a:p>
            <a:pPr algn="l">
              <a:lnSpc>
                <a:spcPts val="6497"/>
              </a:lnSpc>
              <a:spcBef>
                <a:spcPct val="0"/>
              </a:spcBef>
            </a:pPr>
            <a:r>
              <a:rPr lang="en-US" sz="4998" spc="167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　</a:t>
            </a:r>
            <a:r>
              <a:rPr lang="en-US" sz="4998" spc="167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涼しくなる！</a:t>
            </a:r>
          </a:p>
          <a:p>
            <a:pPr algn="l">
              <a:lnSpc>
                <a:spcPts val="6497"/>
              </a:lnSpc>
              <a:spcBef>
                <a:spcPct val="0"/>
              </a:spcBef>
            </a:pPr>
            <a:r>
              <a:rPr lang="en-US" sz="4998" spc="167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27395" y="2500324"/>
            <a:ext cx="7452904" cy="80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3"/>
              </a:lnSpc>
              <a:spcBef>
                <a:spcPct val="0"/>
              </a:spcBef>
            </a:pPr>
            <a:r>
              <a:rPr lang="en-US" sz="4879" spc="863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デザインのポイント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64684"/>
            <a:ext cx="19476142" cy="1814170"/>
            <a:chOff x="0" y="0"/>
            <a:chExt cx="5129519" cy="477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9519" cy="477806"/>
            </a:xfrm>
            <a:custGeom>
              <a:avLst/>
              <a:gdLst/>
              <a:ahLst/>
              <a:cxnLst/>
              <a:rect r="r" b="b" t="t" l="l"/>
              <a:pathLst>
                <a:path h="477806" w="5129519">
                  <a:moveTo>
                    <a:pt x="0" y="0"/>
                  </a:moveTo>
                  <a:lnTo>
                    <a:pt x="5129519" y="0"/>
                  </a:lnTo>
                  <a:lnTo>
                    <a:pt x="5129519" y="477806"/>
                  </a:lnTo>
                  <a:lnTo>
                    <a:pt x="0" y="477806"/>
                  </a:lnTo>
                  <a:close/>
                </a:path>
              </a:pathLst>
            </a:custGeom>
            <a:solidFill>
              <a:srgbClr val="96BA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9519" cy="51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29401" y="82433"/>
            <a:ext cx="6122443" cy="137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034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活用シーン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00064" y="2635931"/>
            <a:ext cx="8313539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休憩所に訪れる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0064" y="4449747"/>
            <a:ext cx="13384813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切り抜きを窓に写真撮影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0064" y="6265847"/>
            <a:ext cx="10755580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しっかり涼む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00064" y="8081947"/>
            <a:ext cx="4750594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再度散策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0780" y="2577976"/>
            <a:ext cx="963587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402862"/>
            <a:ext cx="1227748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975" y="6227747"/>
            <a:ext cx="1187768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975" y="8052540"/>
            <a:ext cx="1184473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0" y="-137160"/>
            <a:ext cx="18288000" cy="1042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6802285" y="8244445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Hand-Painted Watercolor Space Galaxy Uranus Blue Planet"/>
          <p:cNvSpPr/>
          <p:nvPr/>
        </p:nvSpPr>
        <p:spPr>
          <a:xfrm flipH="false" flipV="false" rot="0">
            <a:off x="5709662" y="7978124"/>
            <a:ext cx="1546732" cy="1544798"/>
          </a:xfrm>
          <a:custGeom>
            <a:avLst/>
            <a:gdLst/>
            <a:ahLst/>
            <a:cxnLst/>
            <a:rect r="r" b="b" t="t" l="l"/>
            <a:pathLst>
              <a:path h="1544798" w="1546732">
                <a:moveTo>
                  <a:pt x="0" y="0"/>
                </a:moveTo>
                <a:lnTo>
                  <a:pt x="1546732" y="0"/>
                </a:lnTo>
                <a:lnTo>
                  <a:pt x="1546732" y="1544798"/>
                </a:lnTo>
                <a:lnTo>
                  <a:pt x="0" y="1544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-7748160">
            <a:off x="-190389" y="382066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1028700" y="1758214"/>
            <a:ext cx="6227694" cy="6219909"/>
          </a:xfrm>
          <a:custGeom>
            <a:avLst/>
            <a:gdLst/>
            <a:ahLst/>
            <a:cxnLst/>
            <a:rect r="r" b="b" t="t" l="l"/>
            <a:pathLst>
              <a:path h="6219909" w="6227694">
                <a:moveTo>
                  <a:pt x="0" y="0"/>
                </a:moveTo>
                <a:lnTo>
                  <a:pt x="6227694" y="0"/>
                </a:lnTo>
                <a:lnTo>
                  <a:pt x="6227694" y="6219910"/>
                </a:lnTo>
                <a:lnTo>
                  <a:pt x="0" y="6219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4983" y="2560011"/>
            <a:ext cx="3209895" cy="2737851"/>
          </a:xfrm>
          <a:custGeom>
            <a:avLst/>
            <a:gdLst/>
            <a:ahLst/>
            <a:cxnLst/>
            <a:rect r="r" b="b" t="t" l="l"/>
            <a:pathLst>
              <a:path h="2737851" w="3209895">
                <a:moveTo>
                  <a:pt x="0" y="0"/>
                </a:moveTo>
                <a:lnTo>
                  <a:pt x="3209894" y="0"/>
                </a:lnTo>
                <a:lnTo>
                  <a:pt x="3209894" y="2737851"/>
                </a:lnTo>
                <a:lnTo>
                  <a:pt x="0" y="2737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15298" y="6310826"/>
            <a:ext cx="3058568" cy="2838527"/>
          </a:xfrm>
          <a:custGeom>
            <a:avLst/>
            <a:gdLst/>
            <a:ahLst/>
            <a:cxnLst/>
            <a:rect r="r" b="b" t="t" l="l"/>
            <a:pathLst>
              <a:path h="2838527" w="3058568">
                <a:moveTo>
                  <a:pt x="0" y="0"/>
                </a:moveTo>
                <a:lnTo>
                  <a:pt x="3058568" y="0"/>
                </a:lnTo>
                <a:lnTo>
                  <a:pt x="3058568" y="2838527"/>
                </a:lnTo>
                <a:lnTo>
                  <a:pt x="0" y="2838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7555" y="3438717"/>
            <a:ext cx="5094411" cy="256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922"/>
              </a:lnSpc>
            </a:pPr>
            <a:r>
              <a:rPr lang="en-US" sz="14944" spc="3631">
                <a:solidFill>
                  <a:srgbClr val="716A67"/>
                </a:solidFill>
                <a:latin typeface="けいふぉんと"/>
                <a:ea typeface="けいふぉんと"/>
                <a:cs typeface="けいふぉんと"/>
                <a:sym typeface="けいふぉんと"/>
              </a:rPr>
              <a:t>効果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3466" y="3528887"/>
            <a:ext cx="645050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濡らしてない布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3466" y="6958564"/>
            <a:ext cx="557583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霧吹きで</a:t>
            </a:r>
          </a:p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　濡らした布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56394" y="962025"/>
            <a:ext cx="10059761" cy="970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7"/>
              </a:lnSpc>
              <a:spcBef>
                <a:spcPct val="0"/>
              </a:spcBef>
            </a:pPr>
            <a:r>
              <a:rPr lang="en-US" sz="5928" spc="199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サーモグラフィで比較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6802285" y="8244445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Hand-Painted Watercolor Space Galaxy Uranus Blue Planet"/>
          <p:cNvSpPr/>
          <p:nvPr/>
        </p:nvSpPr>
        <p:spPr>
          <a:xfrm flipH="false" flipV="false" rot="0">
            <a:off x="5709662" y="7978124"/>
            <a:ext cx="1546732" cy="1544798"/>
          </a:xfrm>
          <a:custGeom>
            <a:avLst/>
            <a:gdLst/>
            <a:ahLst/>
            <a:cxnLst/>
            <a:rect r="r" b="b" t="t" l="l"/>
            <a:pathLst>
              <a:path h="1544798" w="1546732">
                <a:moveTo>
                  <a:pt x="0" y="0"/>
                </a:moveTo>
                <a:lnTo>
                  <a:pt x="1546732" y="0"/>
                </a:lnTo>
                <a:lnTo>
                  <a:pt x="1546732" y="1544798"/>
                </a:lnTo>
                <a:lnTo>
                  <a:pt x="0" y="1544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-7748160">
            <a:off x="-190389" y="382066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1028700" y="1758214"/>
            <a:ext cx="6227694" cy="6219909"/>
          </a:xfrm>
          <a:custGeom>
            <a:avLst/>
            <a:gdLst/>
            <a:ahLst/>
            <a:cxnLst/>
            <a:rect r="r" b="b" t="t" l="l"/>
            <a:pathLst>
              <a:path h="6219909" w="6227694">
                <a:moveTo>
                  <a:pt x="0" y="0"/>
                </a:moveTo>
                <a:lnTo>
                  <a:pt x="6227694" y="0"/>
                </a:lnTo>
                <a:lnTo>
                  <a:pt x="6227694" y="6219910"/>
                </a:lnTo>
                <a:lnTo>
                  <a:pt x="0" y="6219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7555" y="3438717"/>
            <a:ext cx="5094411" cy="256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922"/>
              </a:lnSpc>
            </a:pPr>
            <a:r>
              <a:rPr lang="en-US" sz="14944" spc="3631">
                <a:solidFill>
                  <a:srgbClr val="716A67"/>
                </a:solidFill>
                <a:latin typeface="けいふぉんと"/>
                <a:ea typeface="けいふぉんと"/>
                <a:cs typeface="けいふぉんと"/>
                <a:sym typeface="けいふぉんと"/>
              </a:rPr>
              <a:t>回収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230212"/>
            <a:ext cx="5575834" cy="98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9"/>
              </a:lnSpc>
              <a:spcBef>
                <a:spcPct val="0"/>
              </a:spcBef>
            </a:pPr>
            <a:r>
              <a:rPr lang="en-US" sz="6099" spc="2049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全部回収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85927" y="3714750"/>
            <a:ext cx="9821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アップサイクルとして使用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8568" y="5259396"/>
            <a:ext cx="9821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土に還す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42547" y="6802446"/>
            <a:ext cx="9821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展示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62876" y="7488246"/>
            <a:ext cx="76356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等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0150" y="-513701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29973" y="3188581"/>
            <a:ext cx="11720448" cy="1543050"/>
            <a:chOff x="0" y="0"/>
            <a:chExt cx="3086867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86867" cy="406400"/>
            </a:xfrm>
            <a:custGeom>
              <a:avLst/>
              <a:gdLst/>
              <a:ahLst/>
              <a:cxnLst/>
              <a:rect r="r" b="b" t="t" l="l"/>
              <a:pathLst>
                <a:path h="406400" w="3086867">
                  <a:moveTo>
                    <a:pt x="2883667" y="0"/>
                  </a:moveTo>
                  <a:cubicBezTo>
                    <a:pt x="2995891" y="0"/>
                    <a:pt x="3086867" y="90976"/>
                    <a:pt x="3086867" y="203200"/>
                  </a:cubicBezTo>
                  <a:cubicBezTo>
                    <a:pt x="3086867" y="315424"/>
                    <a:pt x="2995891" y="406400"/>
                    <a:pt x="28836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EE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868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029973" y="4988665"/>
            <a:ext cx="11720448" cy="1543050"/>
            <a:chOff x="0" y="0"/>
            <a:chExt cx="308686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6867" cy="406400"/>
            </a:xfrm>
            <a:custGeom>
              <a:avLst/>
              <a:gdLst/>
              <a:ahLst/>
              <a:cxnLst/>
              <a:rect r="r" b="b" t="t" l="l"/>
              <a:pathLst>
                <a:path h="406400" w="3086867">
                  <a:moveTo>
                    <a:pt x="2883667" y="0"/>
                  </a:moveTo>
                  <a:cubicBezTo>
                    <a:pt x="2995891" y="0"/>
                    <a:pt x="3086867" y="90976"/>
                    <a:pt x="3086867" y="203200"/>
                  </a:cubicBezTo>
                  <a:cubicBezTo>
                    <a:pt x="3086867" y="315424"/>
                    <a:pt x="2995891" y="406400"/>
                    <a:pt x="28836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EE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868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029973" y="6788749"/>
            <a:ext cx="11720448" cy="1543050"/>
            <a:chOff x="0" y="0"/>
            <a:chExt cx="3086867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86867" cy="406400"/>
            </a:xfrm>
            <a:custGeom>
              <a:avLst/>
              <a:gdLst/>
              <a:ahLst/>
              <a:cxnLst/>
              <a:rect r="r" b="b" t="t" l="l"/>
              <a:pathLst>
                <a:path h="406400" w="3086867">
                  <a:moveTo>
                    <a:pt x="2883667" y="0"/>
                  </a:moveTo>
                  <a:cubicBezTo>
                    <a:pt x="2995891" y="0"/>
                    <a:pt x="3086867" y="90976"/>
                    <a:pt x="3086867" y="203200"/>
                  </a:cubicBezTo>
                  <a:cubicBezTo>
                    <a:pt x="3086867" y="315424"/>
                    <a:pt x="2995891" y="406400"/>
                    <a:pt x="28836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EE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0868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45859" y="3070053"/>
            <a:ext cx="1768228" cy="176822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EB7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145859" y="4929401"/>
            <a:ext cx="1768228" cy="176822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EB7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145859" y="6788749"/>
            <a:ext cx="1768228" cy="176822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EB7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634320" y="1130300"/>
            <a:ext cx="2659211" cy="109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09"/>
              </a:lnSpc>
            </a:pPr>
            <a:r>
              <a:rPr lang="en-US" sz="6364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目次</a:t>
            </a:r>
          </a:p>
        </p:txBody>
      </p:sp>
      <p:sp>
        <p:nvSpPr>
          <p:cNvPr name="AutoShape 22" id="22"/>
          <p:cNvSpPr/>
          <p:nvPr/>
        </p:nvSpPr>
        <p:spPr>
          <a:xfrm>
            <a:off x="3577184" y="2320561"/>
            <a:ext cx="6492240" cy="0"/>
          </a:xfrm>
          <a:prstGeom prst="line">
            <a:avLst/>
          </a:prstGeom>
          <a:ln cap="flat" w="9525">
            <a:solidFill>
              <a:srgbClr val="6A778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18605" y="-975906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4"/>
                </a:lnTo>
                <a:lnTo>
                  <a:pt x="0" y="1817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412337" y="3311009"/>
            <a:ext cx="1235273" cy="120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4"/>
              </a:lnSpc>
              <a:spcBef>
                <a:spcPct val="0"/>
              </a:spcBef>
            </a:pPr>
            <a:r>
              <a:rPr lang="en-US" sz="7280" spc="2446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80214" y="3431199"/>
            <a:ext cx="8013592" cy="9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9"/>
              </a:lnSpc>
              <a:spcBef>
                <a:spcPct val="0"/>
              </a:spcBef>
            </a:pPr>
            <a:r>
              <a:rPr lang="en-US" sz="5614" spc="1886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作品紹介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4815281" y="-452230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8" y="0"/>
                </a:lnTo>
                <a:lnTo>
                  <a:pt x="1355708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143735" y="-914436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5"/>
                </a:lnTo>
                <a:lnTo>
                  <a:pt x="0" y="181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840411" y="-390760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168866" y="-852965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4"/>
                </a:lnTo>
                <a:lnTo>
                  <a:pt x="0" y="1817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865541" y="-329289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193996" y="-791495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5"/>
                </a:lnTo>
                <a:lnTo>
                  <a:pt x="0" y="181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890672" y="-267819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8" y="0"/>
                </a:lnTo>
                <a:lnTo>
                  <a:pt x="1355708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219126" y="-730024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4"/>
                </a:lnTo>
                <a:lnTo>
                  <a:pt x="0" y="1817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915802" y="-206348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244257" y="-668554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5"/>
                </a:lnTo>
                <a:lnTo>
                  <a:pt x="0" y="181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485635" y="9276358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14090" y="8814152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89" y="0"/>
                </a:lnTo>
                <a:lnTo>
                  <a:pt x="1820189" y="1817915"/>
                </a:lnTo>
                <a:lnTo>
                  <a:pt x="0" y="181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510765" y="9337829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8"/>
                </a:lnTo>
                <a:lnTo>
                  <a:pt x="0" y="1355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839220" y="8875623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4"/>
                </a:lnTo>
                <a:lnTo>
                  <a:pt x="0" y="1817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609156" y="9399299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864350" y="8937093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5"/>
                </a:lnTo>
                <a:lnTo>
                  <a:pt x="0" y="181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1561026" y="9460770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8"/>
                </a:lnTo>
                <a:lnTo>
                  <a:pt x="0" y="1355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889481" y="8998564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89" y="0"/>
                </a:lnTo>
                <a:lnTo>
                  <a:pt x="1820189" y="1817914"/>
                </a:lnTo>
                <a:lnTo>
                  <a:pt x="0" y="1817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4586156" y="9522240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914611" y="9060034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5"/>
                </a:lnTo>
                <a:lnTo>
                  <a:pt x="0" y="181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7611286" y="9583711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8"/>
                </a:lnTo>
                <a:lnTo>
                  <a:pt x="0" y="1355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939741" y="9121505"/>
            <a:ext cx="1820190" cy="1817914"/>
          </a:xfrm>
          <a:custGeom>
            <a:avLst/>
            <a:gdLst/>
            <a:ahLst/>
            <a:cxnLst/>
            <a:rect r="r" b="b" t="t" l="l"/>
            <a:pathLst>
              <a:path h="1817914" w="1820190">
                <a:moveTo>
                  <a:pt x="0" y="0"/>
                </a:moveTo>
                <a:lnTo>
                  <a:pt x="1820190" y="0"/>
                </a:lnTo>
                <a:lnTo>
                  <a:pt x="1820190" y="1817914"/>
                </a:lnTo>
                <a:lnTo>
                  <a:pt x="0" y="1817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3436194" y="5164418"/>
            <a:ext cx="1235273" cy="120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4"/>
              </a:lnSpc>
              <a:spcBef>
                <a:spcPct val="0"/>
              </a:spcBef>
            </a:pPr>
            <a:r>
              <a:rPr lang="en-US" sz="7280" spc="2446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２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436194" y="7021479"/>
            <a:ext cx="1235273" cy="120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4"/>
              </a:lnSpc>
              <a:spcBef>
                <a:spcPct val="0"/>
              </a:spcBef>
            </a:pPr>
            <a:r>
              <a:rPr lang="en-US" sz="7280" spc="2446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３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280214" y="5311007"/>
            <a:ext cx="8013592" cy="9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9"/>
              </a:lnSpc>
              <a:spcBef>
                <a:spcPct val="0"/>
              </a:spcBef>
            </a:pPr>
            <a:r>
              <a:rPr lang="en-US" sz="5614" spc="1886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活用シーン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280214" y="7084165"/>
            <a:ext cx="8013592" cy="9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9"/>
              </a:lnSpc>
              <a:spcBef>
                <a:spcPct val="0"/>
              </a:spcBef>
            </a:pPr>
            <a:r>
              <a:rPr lang="en-US" sz="5614" spc="1886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効果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0" y="0"/>
            <a:ext cx="18288000" cy="1042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4967000" y="6760869"/>
            <a:ext cx="1733687" cy="1733687"/>
          </a:xfrm>
          <a:custGeom>
            <a:avLst/>
            <a:gdLst/>
            <a:ahLst/>
            <a:cxnLst/>
            <a:rect r="r" b="b" t="t" l="l"/>
            <a:pathLst>
              <a:path h="1733687" w="1733687">
                <a:moveTo>
                  <a:pt x="0" y="0"/>
                </a:moveTo>
                <a:lnTo>
                  <a:pt x="1733687" y="0"/>
                </a:lnTo>
                <a:lnTo>
                  <a:pt x="1733687" y="1733687"/>
                </a:lnTo>
                <a:lnTo>
                  <a:pt x="0" y="173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ircle line"/>
          <p:cNvSpPr/>
          <p:nvPr/>
        </p:nvSpPr>
        <p:spPr>
          <a:xfrm flipH="false" flipV="false" rot="0">
            <a:off x="9856651" y="-565869"/>
            <a:ext cx="1567078" cy="1567078"/>
          </a:xfrm>
          <a:custGeom>
            <a:avLst/>
            <a:gdLst/>
            <a:ahLst/>
            <a:cxnLst/>
            <a:rect r="r" b="b" t="t" l="l"/>
            <a:pathLst>
              <a:path h="1567078" w="1567078">
                <a:moveTo>
                  <a:pt x="0" y="0"/>
                </a:moveTo>
                <a:lnTo>
                  <a:pt x="1567078" y="0"/>
                </a:lnTo>
                <a:lnTo>
                  <a:pt x="1567078" y="1567078"/>
                </a:lnTo>
                <a:lnTo>
                  <a:pt x="0" y="156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0">
            <a:off x="10093295" y="7448484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circle line"/>
          <p:cNvSpPr/>
          <p:nvPr/>
        </p:nvSpPr>
        <p:spPr>
          <a:xfrm flipH="false" flipV="false" rot="0">
            <a:off x="-395839" y="-103461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Hand-Painted Watercolor Space Galaxy Uranus Blue Planet"/>
          <p:cNvSpPr/>
          <p:nvPr/>
        </p:nvSpPr>
        <p:spPr>
          <a:xfrm flipH="false" flipV="false" rot="0">
            <a:off x="2894466" y="-113558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5"/>
                </a:lnTo>
                <a:lnTo>
                  <a:pt x="0" y="2676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 descr="Hand-Painted Watercolor Space Galaxy Uranus Blue Planet"/>
          <p:cNvSpPr/>
          <p:nvPr/>
        </p:nvSpPr>
        <p:spPr>
          <a:xfrm flipH="false" flipV="false" rot="0">
            <a:off x="479501" y="-920350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 descr="circle line"/>
          <p:cNvSpPr/>
          <p:nvPr/>
        </p:nvSpPr>
        <p:spPr>
          <a:xfrm flipH="false" flipV="false" rot="0">
            <a:off x="2295295" y="9610144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 descr="Hand-Painted Watercolor Space Galaxy Uranus Blue Planet"/>
          <p:cNvSpPr/>
          <p:nvPr/>
        </p:nvSpPr>
        <p:spPr>
          <a:xfrm flipH="false" flipV="false" rot="0">
            <a:off x="3290305" y="875712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6"/>
                </a:lnTo>
                <a:lnTo>
                  <a:pt x="0" y="2676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 descr="Hand-Painted Watercolor Space Galaxy Uranus Blue Planet"/>
          <p:cNvSpPr/>
          <p:nvPr/>
        </p:nvSpPr>
        <p:spPr>
          <a:xfrm flipH="false" flipV="false" rot="0">
            <a:off x="875340" y="8972354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32587" y="2925744"/>
            <a:ext cx="4441063" cy="4435512"/>
          </a:xfrm>
          <a:custGeom>
            <a:avLst/>
            <a:gdLst/>
            <a:ahLst/>
            <a:cxnLst/>
            <a:rect r="r" b="b" t="t" l="l"/>
            <a:pathLst>
              <a:path h="4435512" w="4441063">
                <a:moveTo>
                  <a:pt x="0" y="0"/>
                </a:moveTo>
                <a:lnTo>
                  <a:pt x="4441063" y="0"/>
                </a:lnTo>
                <a:lnTo>
                  <a:pt x="4441063" y="4435512"/>
                </a:lnTo>
                <a:lnTo>
                  <a:pt x="0" y="4435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1809" y="5731204"/>
            <a:ext cx="3531510" cy="3527096"/>
          </a:xfrm>
          <a:custGeom>
            <a:avLst/>
            <a:gdLst/>
            <a:ahLst/>
            <a:cxnLst/>
            <a:rect r="r" b="b" t="t" l="l"/>
            <a:pathLst>
              <a:path h="3527096" w="3531510">
                <a:moveTo>
                  <a:pt x="0" y="0"/>
                </a:moveTo>
                <a:lnTo>
                  <a:pt x="3531510" y="0"/>
                </a:lnTo>
                <a:lnTo>
                  <a:pt x="3531510" y="3527096"/>
                </a:lnTo>
                <a:lnTo>
                  <a:pt x="0" y="3527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 descr="Hand-Painted Watercolor Space Galaxy Uranus Blue Planet"/>
          <p:cNvSpPr/>
          <p:nvPr/>
        </p:nvSpPr>
        <p:spPr>
          <a:xfrm flipH="false" flipV="false" rot="0">
            <a:off x="11423729" y="-1620818"/>
            <a:ext cx="3718364" cy="3713716"/>
          </a:xfrm>
          <a:custGeom>
            <a:avLst/>
            <a:gdLst/>
            <a:ahLst/>
            <a:cxnLst/>
            <a:rect r="r" b="b" t="t" l="l"/>
            <a:pathLst>
              <a:path h="3713716" w="3718364">
                <a:moveTo>
                  <a:pt x="0" y="0"/>
                </a:moveTo>
                <a:lnTo>
                  <a:pt x="3718363" y="0"/>
                </a:lnTo>
                <a:lnTo>
                  <a:pt x="3718363" y="3713716"/>
                </a:lnTo>
                <a:lnTo>
                  <a:pt x="0" y="3713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 descr="Hand-Painted Watercolor Space Galaxy Uranus Blue Planet"/>
          <p:cNvSpPr/>
          <p:nvPr/>
        </p:nvSpPr>
        <p:spPr>
          <a:xfrm flipH="false" flipV="false" rot="0">
            <a:off x="16596904" y="2112664"/>
            <a:ext cx="2071515" cy="2068925"/>
          </a:xfrm>
          <a:custGeom>
            <a:avLst/>
            <a:gdLst/>
            <a:ahLst/>
            <a:cxnLst/>
            <a:rect r="r" b="b" t="t" l="l"/>
            <a:pathLst>
              <a:path h="2068925" w="2071515">
                <a:moveTo>
                  <a:pt x="0" y="0"/>
                </a:moveTo>
                <a:lnTo>
                  <a:pt x="2071515" y="0"/>
                </a:lnTo>
                <a:lnTo>
                  <a:pt x="2071515" y="2068925"/>
                </a:lnTo>
                <a:lnTo>
                  <a:pt x="0" y="2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 descr="Hand-Painted Watercolor Space Galaxy Uranus Blue Planet"/>
          <p:cNvSpPr/>
          <p:nvPr/>
        </p:nvSpPr>
        <p:spPr>
          <a:xfrm flipH="false" flipV="false" rot="0">
            <a:off x="8974053" y="8244445"/>
            <a:ext cx="1546732" cy="1544798"/>
          </a:xfrm>
          <a:custGeom>
            <a:avLst/>
            <a:gdLst/>
            <a:ahLst/>
            <a:cxnLst/>
            <a:rect r="r" b="b" t="t" l="l"/>
            <a:pathLst>
              <a:path h="1544798" w="1546732">
                <a:moveTo>
                  <a:pt x="0" y="0"/>
                </a:moveTo>
                <a:lnTo>
                  <a:pt x="1546732" y="0"/>
                </a:lnTo>
                <a:lnTo>
                  <a:pt x="1546732" y="1544798"/>
                </a:lnTo>
                <a:lnTo>
                  <a:pt x="0" y="1544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08831" y="4229214"/>
            <a:ext cx="15117200" cy="90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8"/>
              </a:lnSpc>
              <a:spcBef>
                <a:spcPct val="0"/>
              </a:spcBef>
            </a:pPr>
            <a:r>
              <a:rPr lang="en-US" sz="6268" spc="2106">
                <a:solidFill>
                  <a:srgbClr val="716A67"/>
                </a:solidFill>
                <a:latin typeface="Now"/>
                <a:ea typeface="Now"/>
                <a:cs typeface="Now"/>
                <a:sym typeface="Now"/>
              </a:rPr>
              <a:t>ご清聴ありがとうございました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307988" y="4226599"/>
            <a:ext cx="15518043" cy="2396822"/>
          </a:xfrm>
          <a:custGeom>
            <a:avLst/>
            <a:gdLst/>
            <a:ahLst/>
            <a:cxnLst/>
            <a:rect r="r" b="b" t="t" l="l"/>
            <a:pathLst>
              <a:path h="2396822" w="15518043">
                <a:moveTo>
                  <a:pt x="0" y="0"/>
                </a:moveTo>
                <a:lnTo>
                  <a:pt x="15518043" y="0"/>
                </a:lnTo>
                <a:lnTo>
                  <a:pt x="15518043" y="2396822"/>
                </a:lnTo>
                <a:lnTo>
                  <a:pt x="0" y="23968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26465" t="0" r="-1676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056" y="513040"/>
            <a:ext cx="1032610" cy="1031320"/>
          </a:xfrm>
          <a:custGeom>
            <a:avLst/>
            <a:gdLst/>
            <a:ahLst/>
            <a:cxnLst/>
            <a:rect r="r" b="b" t="t" l="l"/>
            <a:pathLst>
              <a:path h="1031320" w="1032610">
                <a:moveTo>
                  <a:pt x="0" y="0"/>
                </a:moveTo>
                <a:lnTo>
                  <a:pt x="1032610" y="0"/>
                </a:lnTo>
                <a:lnTo>
                  <a:pt x="1032610" y="1031320"/>
                </a:lnTo>
                <a:lnTo>
                  <a:pt x="0" y="1031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3666" y="1253484"/>
            <a:ext cx="7854272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80"/>
              </a:lnSpc>
            </a:pPr>
            <a:r>
              <a:rPr lang="en-US" b="true" sz="10400" spc="3494">
                <a:solidFill>
                  <a:srgbClr val="96BAD7"/>
                </a:solidFill>
                <a:latin typeface="あられ"/>
                <a:ea typeface="あられ"/>
                <a:cs typeface="あられ"/>
                <a:sym typeface="あられ"/>
              </a:rPr>
              <a:t>作品集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901056" y="2082159"/>
            <a:ext cx="1032610" cy="1031320"/>
          </a:xfrm>
          <a:custGeom>
            <a:avLst/>
            <a:gdLst/>
            <a:ahLst/>
            <a:cxnLst/>
            <a:rect r="r" b="b" t="t" l="l"/>
            <a:pathLst>
              <a:path h="1031320" w="1032610">
                <a:moveTo>
                  <a:pt x="0" y="0"/>
                </a:moveTo>
                <a:lnTo>
                  <a:pt x="1032611" y="0"/>
                </a:lnTo>
                <a:lnTo>
                  <a:pt x="1032611" y="1031320"/>
                </a:lnTo>
                <a:lnTo>
                  <a:pt x="0" y="1031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06004" y="8742640"/>
            <a:ext cx="1814120" cy="1811852"/>
          </a:xfrm>
          <a:custGeom>
            <a:avLst/>
            <a:gdLst/>
            <a:ahLst/>
            <a:cxnLst/>
            <a:rect r="r" b="b" t="t" l="l"/>
            <a:pathLst>
              <a:path h="1811852" w="1814120">
                <a:moveTo>
                  <a:pt x="0" y="0"/>
                </a:moveTo>
                <a:lnTo>
                  <a:pt x="1814120" y="0"/>
                </a:lnTo>
                <a:lnTo>
                  <a:pt x="1814120" y="1811852"/>
                </a:lnTo>
                <a:lnTo>
                  <a:pt x="0" y="1811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17361" y="1242110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58992" y="9258300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7361" y="-474649"/>
            <a:ext cx="1355709" cy="1355709"/>
          </a:xfrm>
          <a:custGeom>
            <a:avLst/>
            <a:gdLst/>
            <a:ahLst/>
            <a:cxnLst/>
            <a:rect r="r" b="b" t="t" l="l"/>
            <a:pathLst>
              <a:path h="1355709" w="1355709">
                <a:moveTo>
                  <a:pt x="0" y="0"/>
                </a:moveTo>
                <a:lnTo>
                  <a:pt x="1355709" y="0"/>
                </a:lnTo>
                <a:lnTo>
                  <a:pt x="1355709" y="1355709"/>
                </a:lnTo>
                <a:lnTo>
                  <a:pt x="0" y="1355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486156" y="4465343"/>
            <a:ext cx="3665374" cy="4480478"/>
            <a:chOff x="0" y="0"/>
            <a:chExt cx="812800" cy="993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211218" y="0"/>
                  </a:moveTo>
                  <a:lnTo>
                    <a:pt x="601582" y="0"/>
                  </a:lnTo>
                  <a:cubicBezTo>
                    <a:pt x="657601" y="0"/>
                    <a:pt x="711325" y="22253"/>
                    <a:pt x="750936" y="61864"/>
                  </a:cubicBezTo>
                  <a:cubicBezTo>
                    <a:pt x="790547" y="101475"/>
                    <a:pt x="812800" y="155199"/>
                    <a:pt x="812800" y="211218"/>
                  </a:cubicBezTo>
                  <a:lnTo>
                    <a:pt x="812800" y="782332"/>
                  </a:lnTo>
                  <a:cubicBezTo>
                    <a:pt x="812800" y="838351"/>
                    <a:pt x="790547" y="892075"/>
                    <a:pt x="750936" y="931686"/>
                  </a:cubicBezTo>
                  <a:cubicBezTo>
                    <a:pt x="711325" y="971297"/>
                    <a:pt x="657601" y="993550"/>
                    <a:pt x="601582" y="993550"/>
                  </a:cubicBezTo>
                  <a:lnTo>
                    <a:pt x="211218" y="993550"/>
                  </a:lnTo>
                  <a:cubicBezTo>
                    <a:pt x="155199" y="993550"/>
                    <a:pt x="101475" y="971297"/>
                    <a:pt x="61864" y="931686"/>
                  </a:cubicBezTo>
                  <a:cubicBezTo>
                    <a:pt x="22253" y="892075"/>
                    <a:pt x="0" y="838351"/>
                    <a:pt x="0" y="782332"/>
                  </a:cubicBezTo>
                  <a:lnTo>
                    <a:pt x="0" y="211218"/>
                  </a:lnTo>
                  <a:cubicBezTo>
                    <a:pt x="0" y="155199"/>
                    <a:pt x="22253" y="101475"/>
                    <a:pt x="61864" y="61864"/>
                  </a:cubicBezTo>
                  <a:cubicBezTo>
                    <a:pt x="101475" y="22253"/>
                    <a:pt x="155199" y="0"/>
                    <a:pt x="21121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538" r="0" b="-4538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795215" y="4467189"/>
            <a:ext cx="3665374" cy="4480478"/>
            <a:chOff x="0" y="0"/>
            <a:chExt cx="812800" cy="993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211218" y="0"/>
                  </a:moveTo>
                  <a:lnTo>
                    <a:pt x="601582" y="0"/>
                  </a:lnTo>
                  <a:cubicBezTo>
                    <a:pt x="657601" y="0"/>
                    <a:pt x="711325" y="22253"/>
                    <a:pt x="750936" y="61864"/>
                  </a:cubicBezTo>
                  <a:cubicBezTo>
                    <a:pt x="790547" y="101475"/>
                    <a:pt x="812800" y="155199"/>
                    <a:pt x="812800" y="211218"/>
                  </a:cubicBezTo>
                  <a:lnTo>
                    <a:pt x="812800" y="782332"/>
                  </a:lnTo>
                  <a:cubicBezTo>
                    <a:pt x="812800" y="838351"/>
                    <a:pt x="790547" y="892075"/>
                    <a:pt x="750936" y="931686"/>
                  </a:cubicBezTo>
                  <a:cubicBezTo>
                    <a:pt x="711325" y="971297"/>
                    <a:pt x="657601" y="993550"/>
                    <a:pt x="601582" y="993550"/>
                  </a:cubicBezTo>
                  <a:lnTo>
                    <a:pt x="211218" y="993550"/>
                  </a:lnTo>
                  <a:cubicBezTo>
                    <a:pt x="155199" y="993550"/>
                    <a:pt x="101475" y="971297"/>
                    <a:pt x="61864" y="931686"/>
                  </a:cubicBezTo>
                  <a:cubicBezTo>
                    <a:pt x="22253" y="892075"/>
                    <a:pt x="0" y="838351"/>
                    <a:pt x="0" y="782332"/>
                  </a:cubicBezTo>
                  <a:lnTo>
                    <a:pt x="0" y="211218"/>
                  </a:lnTo>
                  <a:cubicBezTo>
                    <a:pt x="0" y="155199"/>
                    <a:pt x="22253" y="101475"/>
                    <a:pt x="61864" y="61864"/>
                  </a:cubicBezTo>
                  <a:cubicBezTo>
                    <a:pt x="101475" y="22253"/>
                    <a:pt x="155199" y="0"/>
                    <a:pt x="21121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604" r="0" b="-4604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177097" y="4467189"/>
            <a:ext cx="3665374" cy="4480478"/>
            <a:chOff x="0" y="0"/>
            <a:chExt cx="812800" cy="993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211218" y="0"/>
                  </a:moveTo>
                  <a:lnTo>
                    <a:pt x="601582" y="0"/>
                  </a:lnTo>
                  <a:cubicBezTo>
                    <a:pt x="657601" y="0"/>
                    <a:pt x="711325" y="22253"/>
                    <a:pt x="750936" y="61864"/>
                  </a:cubicBezTo>
                  <a:cubicBezTo>
                    <a:pt x="790547" y="101475"/>
                    <a:pt x="812800" y="155199"/>
                    <a:pt x="812800" y="211218"/>
                  </a:cubicBezTo>
                  <a:lnTo>
                    <a:pt x="812800" y="782332"/>
                  </a:lnTo>
                  <a:cubicBezTo>
                    <a:pt x="812800" y="838351"/>
                    <a:pt x="790547" y="892075"/>
                    <a:pt x="750936" y="931686"/>
                  </a:cubicBezTo>
                  <a:cubicBezTo>
                    <a:pt x="711325" y="971297"/>
                    <a:pt x="657601" y="993550"/>
                    <a:pt x="601582" y="993550"/>
                  </a:cubicBezTo>
                  <a:lnTo>
                    <a:pt x="211218" y="993550"/>
                  </a:lnTo>
                  <a:cubicBezTo>
                    <a:pt x="155199" y="993550"/>
                    <a:pt x="101475" y="971297"/>
                    <a:pt x="61864" y="931686"/>
                  </a:cubicBezTo>
                  <a:cubicBezTo>
                    <a:pt x="22253" y="892075"/>
                    <a:pt x="0" y="838351"/>
                    <a:pt x="0" y="782332"/>
                  </a:cubicBezTo>
                  <a:lnTo>
                    <a:pt x="0" y="211218"/>
                  </a:lnTo>
                  <a:cubicBezTo>
                    <a:pt x="0" y="155199"/>
                    <a:pt x="22253" y="101475"/>
                    <a:pt x="61864" y="61864"/>
                  </a:cubicBezTo>
                  <a:cubicBezTo>
                    <a:pt x="101475" y="22253"/>
                    <a:pt x="155199" y="0"/>
                    <a:pt x="211218" y="0"/>
                  </a:cubicBezTo>
                  <a:close/>
                </a:path>
              </a:pathLst>
            </a:custGeom>
            <a:blipFill>
              <a:blip r:embed="rId8"/>
              <a:stretch>
                <a:fillRect l="-22789" t="-31689" r="-8412" b="-1142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633666" y="3534520"/>
            <a:ext cx="4467912" cy="58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70"/>
              </a:lnSpc>
            </a:pPr>
            <a:r>
              <a:rPr lang="en-US" sz="3407" spc="1144">
                <a:solidFill>
                  <a:srgbClr val="96BAD7"/>
                </a:solidFill>
                <a:latin typeface="にくまる"/>
                <a:ea typeface="にくまる"/>
                <a:cs typeface="にくまる"/>
                <a:sym typeface="にくまる"/>
              </a:rPr>
              <a:t>Breeze Cape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94134" y="3561292"/>
            <a:ext cx="4187610" cy="58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70"/>
              </a:lnSpc>
            </a:pPr>
            <a:r>
              <a:rPr lang="en-US" sz="3407" spc="1144">
                <a:solidFill>
                  <a:srgbClr val="96BAD7"/>
                </a:solidFill>
                <a:latin typeface="にくまる"/>
                <a:ea typeface="にくまる"/>
                <a:cs typeface="にくまる"/>
                <a:sym typeface="にくまる"/>
              </a:rPr>
              <a:t>ミニショルダー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77097" y="3534520"/>
            <a:ext cx="3795186" cy="58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70"/>
              </a:lnSpc>
            </a:pPr>
            <a:r>
              <a:rPr lang="en-US" sz="3407" spc="1144">
                <a:solidFill>
                  <a:srgbClr val="96BAD7"/>
                </a:solidFill>
                <a:latin typeface="にくまる"/>
                <a:ea typeface="にくまる"/>
                <a:cs typeface="にくまる"/>
                <a:sym typeface="にくまる"/>
              </a:rPr>
              <a:t>Sun Shade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4967000" y="6760869"/>
            <a:ext cx="1733687" cy="1733687"/>
          </a:xfrm>
          <a:custGeom>
            <a:avLst/>
            <a:gdLst/>
            <a:ahLst/>
            <a:cxnLst/>
            <a:rect r="r" b="b" t="t" l="l"/>
            <a:pathLst>
              <a:path h="1733687" w="1733687">
                <a:moveTo>
                  <a:pt x="0" y="0"/>
                </a:moveTo>
                <a:lnTo>
                  <a:pt x="1733687" y="0"/>
                </a:lnTo>
                <a:lnTo>
                  <a:pt x="1733687" y="1733687"/>
                </a:lnTo>
                <a:lnTo>
                  <a:pt x="0" y="173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ircle line"/>
          <p:cNvSpPr/>
          <p:nvPr/>
        </p:nvSpPr>
        <p:spPr>
          <a:xfrm flipH="false" flipV="false" rot="0">
            <a:off x="9856651" y="-565869"/>
            <a:ext cx="1567078" cy="1567078"/>
          </a:xfrm>
          <a:custGeom>
            <a:avLst/>
            <a:gdLst/>
            <a:ahLst/>
            <a:cxnLst/>
            <a:rect r="r" b="b" t="t" l="l"/>
            <a:pathLst>
              <a:path h="1567078" w="1567078">
                <a:moveTo>
                  <a:pt x="0" y="0"/>
                </a:moveTo>
                <a:lnTo>
                  <a:pt x="1567078" y="0"/>
                </a:lnTo>
                <a:lnTo>
                  <a:pt x="1567078" y="1567078"/>
                </a:lnTo>
                <a:lnTo>
                  <a:pt x="0" y="156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0">
            <a:off x="-395839" y="-103461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2894466" y="-113558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5"/>
                </a:lnTo>
                <a:lnTo>
                  <a:pt x="0" y="267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 descr="Hand-Painted Watercolor Space Galaxy Uranus Blue Planet"/>
          <p:cNvSpPr/>
          <p:nvPr/>
        </p:nvSpPr>
        <p:spPr>
          <a:xfrm flipH="false" flipV="false" rot="0">
            <a:off x="479501" y="-920350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circle line"/>
          <p:cNvSpPr/>
          <p:nvPr/>
        </p:nvSpPr>
        <p:spPr>
          <a:xfrm flipH="false" flipV="false" rot="0">
            <a:off x="2295295" y="9610144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Hand-Painted Watercolor Space Galaxy Uranus Blue Planet"/>
          <p:cNvSpPr/>
          <p:nvPr/>
        </p:nvSpPr>
        <p:spPr>
          <a:xfrm flipH="false" flipV="false" rot="0">
            <a:off x="3290305" y="875712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6"/>
                </a:lnTo>
                <a:lnTo>
                  <a:pt x="0" y="2676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 descr="Hand-Painted Watercolor Space Galaxy Uranus Blue Planet"/>
          <p:cNvSpPr/>
          <p:nvPr/>
        </p:nvSpPr>
        <p:spPr>
          <a:xfrm flipH="false" flipV="false" rot="0">
            <a:off x="875340" y="8972354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 descr="Hand-Painted Watercolor Space Galaxy Uranus Blue Planet"/>
          <p:cNvSpPr/>
          <p:nvPr/>
        </p:nvSpPr>
        <p:spPr>
          <a:xfrm flipH="false" flipV="false" rot="0">
            <a:off x="11423729" y="-1620818"/>
            <a:ext cx="3718364" cy="3713716"/>
          </a:xfrm>
          <a:custGeom>
            <a:avLst/>
            <a:gdLst/>
            <a:ahLst/>
            <a:cxnLst/>
            <a:rect r="r" b="b" t="t" l="l"/>
            <a:pathLst>
              <a:path h="3713716" w="3718364">
                <a:moveTo>
                  <a:pt x="0" y="0"/>
                </a:moveTo>
                <a:lnTo>
                  <a:pt x="3718363" y="0"/>
                </a:lnTo>
                <a:lnTo>
                  <a:pt x="3718363" y="3713716"/>
                </a:lnTo>
                <a:lnTo>
                  <a:pt x="0" y="3713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 descr="Hand-Painted Watercolor Space Galaxy Uranus Blue Planet"/>
          <p:cNvSpPr/>
          <p:nvPr/>
        </p:nvSpPr>
        <p:spPr>
          <a:xfrm flipH="false" flipV="false" rot="0">
            <a:off x="16596904" y="2112664"/>
            <a:ext cx="2071515" cy="2068925"/>
          </a:xfrm>
          <a:custGeom>
            <a:avLst/>
            <a:gdLst/>
            <a:ahLst/>
            <a:cxnLst/>
            <a:rect r="r" b="b" t="t" l="l"/>
            <a:pathLst>
              <a:path h="2068925" w="2071515">
                <a:moveTo>
                  <a:pt x="0" y="0"/>
                </a:moveTo>
                <a:lnTo>
                  <a:pt x="2071515" y="0"/>
                </a:lnTo>
                <a:lnTo>
                  <a:pt x="2071515" y="2068925"/>
                </a:lnTo>
                <a:lnTo>
                  <a:pt x="0" y="2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15801" y="2714692"/>
            <a:ext cx="7682560" cy="1186601"/>
          </a:xfrm>
          <a:custGeom>
            <a:avLst/>
            <a:gdLst/>
            <a:ahLst/>
            <a:cxnLst/>
            <a:rect r="r" b="b" t="t" l="l"/>
            <a:pathLst>
              <a:path h="1186601" w="7682560">
                <a:moveTo>
                  <a:pt x="0" y="0"/>
                </a:moveTo>
                <a:lnTo>
                  <a:pt x="7682560" y="0"/>
                </a:lnTo>
                <a:lnTo>
                  <a:pt x="7682560" y="1186601"/>
                </a:lnTo>
                <a:lnTo>
                  <a:pt x="0" y="1186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6465" t="0" r="-1676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8831" y="4014078"/>
            <a:ext cx="3665374" cy="4480478"/>
            <a:chOff x="0" y="0"/>
            <a:chExt cx="812800" cy="993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211218" y="0"/>
                  </a:moveTo>
                  <a:lnTo>
                    <a:pt x="601582" y="0"/>
                  </a:lnTo>
                  <a:cubicBezTo>
                    <a:pt x="657601" y="0"/>
                    <a:pt x="711325" y="22253"/>
                    <a:pt x="750936" y="61864"/>
                  </a:cubicBezTo>
                  <a:cubicBezTo>
                    <a:pt x="790547" y="101475"/>
                    <a:pt x="812800" y="155199"/>
                    <a:pt x="812800" y="211218"/>
                  </a:cubicBezTo>
                  <a:lnTo>
                    <a:pt x="812800" y="782332"/>
                  </a:lnTo>
                  <a:cubicBezTo>
                    <a:pt x="812800" y="838351"/>
                    <a:pt x="790547" y="892075"/>
                    <a:pt x="750936" y="931686"/>
                  </a:cubicBezTo>
                  <a:cubicBezTo>
                    <a:pt x="711325" y="971297"/>
                    <a:pt x="657601" y="993550"/>
                    <a:pt x="601582" y="993550"/>
                  </a:cubicBezTo>
                  <a:lnTo>
                    <a:pt x="211218" y="993550"/>
                  </a:lnTo>
                  <a:cubicBezTo>
                    <a:pt x="155199" y="993550"/>
                    <a:pt x="101475" y="971297"/>
                    <a:pt x="61864" y="931686"/>
                  </a:cubicBezTo>
                  <a:cubicBezTo>
                    <a:pt x="22253" y="892075"/>
                    <a:pt x="0" y="838351"/>
                    <a:pt x="0" y="782332"/>
                  </a:cubicBezTo>
                  <a:lnTo>
                    <a:pt x="0" y="211218"/>
                  </a:lnTo>
                  <a:cubicBezTo>
                    <a:pt x="0" y="155199"/>
                    <a:pt x="22253" y="101475"/>
                    <a:pt x="61864" y="61864"/>
                  </a:cubicBezTo>
                  <a:cubicBezTo>
                    <a:pt x="101475" y="22253"/>
                    <a:pt x="155199" y="0"/>
                    <a:pt x="211218" y="0"/>
                  </a:cubicBezTo>
                  <a:close/>
                </a:path>
              </a:pathLst>
            </a:custGeom>
            <a:blipFill>
              <a:blip r:embed="rId10"/>
              <a:stretch>
                <a:fillRect l="-11902" t="-14475" r="0" b="-7732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79501" y="2167957"/>
            <a:ext cx="7518859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80"/>
              </a:lnSpc>
            </a:pPr>
            <a:r>
              <a:rPr lang="en-US" sz="5700" spc="1915">
                <a:solidFill>
                  <a:srgbClr val="96BAD7"/>
                </a:solidFill>
                <a:latin typeface="にくまる"/>
                <a:ea typeface="にくまる"/>
                <a:cs typeface="にくまる"/>
                <a:sym typeface="にくまる"/>
              </a:rPr>
              <a:t>Breeze Cape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73228" y="4299422"/>
            <a:ext cx="16619365" cy="445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使用者：GREEN EXPOのスタッフ</a:t>
            </a:r>
          </a:p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ポイント：</a:t>
            </a:r>
          </a:p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帽子を持たずに直射日光を避ける。</a:t>
            </a:r>
          </a:p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私服で個性を出せる。</a:t>
            </a:r>
          </a:p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着脱しやすい。</a:t>
            </a:r>
          </a:p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4863217" y="9384054"/>
            <a:ext cx="1733687" cy="1733687"/>
          </a:xfrm>
          <a:custGeom>
            <a:avLst/>
            <a:gdLst/>
            <a:ahLst/>
            <a:cxnLst/>
            <a:rect r="r" b="b" t="t" l="l"/>
            <a:pathLst>
              <a:path h="1733687" w="1733687">
                <a:moveTo>
                  <a:pt x="0" y="0"/>
                </a:moveTo>
                <a:lnTo>
                  <a:pt x="1733687" y="0"/>
                </a:lnTo>
                <a:lnTo>
                  <a:pt x="1733687" y="1733687"/>
                </a:lnTo>
                <a:lnTo>
                  <a:pt x="0" y="173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ircle line"/>
          <p:cNvSpPr/>
          <p:nvPr/>
        </p:nvSpPr>
        <p:spPr>
          <a:xfrm flipH="false" flipV="false" rot="0">
            <a:off x="9856651" y="-565869"/>
            <a:ext cx="1567078" cy="1567078"/>
          </a:xfrm>
          <a:custGeom>
            <a:avLst/>
            <a:gdLst/>
            <a:ahLst/>
            <a:cxnLst/>
            <a:rect r="r" b="b" t="t" l="l"/>
            <a:pathLst>
              <a:path h="1567078" w="1567078">
                <a:moveTo>
                  <a:pt x="0" y="0"/>
                </a:moveTo>
                <a:lnTo>
                  <a:pt x="1567078" y="0"/>
                </a:lnTo>
                <a:lnTo>
                  <a:pt x="1567078" y="1567078"/>
                </a:lnTo>
                <a:lnTo>
                  <a:pt x="0" y="156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0">
            <a:off x="-395839" y="-103461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2894466" y="-113558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5"/>
                </a:lnTo>
                <a:lnTo>
                  <a:pt x="0" y="2676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Hand-Painted Watercolor Space Galaxy Uranus Blue Planet"/>
          <p:cNvSpPr/>
          <p:nvPr/>
        </p:nvSpPr>
        <p:spPr>
          <a:xfrm flipH="false" flipV="false" rot="0">
            <a:off x="479501" y="-920350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 descr="circle line"/>
          <p:cNvSpPr/>
          <p:nvPr/>
        </p:nvSpPr>
        <p:spPr>
          <a:xfrm flipH="false" flipV="false" rot="0">
            <a:off x="2295295" y="9610144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Hand-Painted Watercolor Space Galaxy Uranus Blue Planet"/>
          <p:cNvSpPr/>
          <p:nvPr/>
        </p:nvSpPr>
        <p:spPr>
          <a:xfrm flipH="false" flipV="false" rot="0">
            <a:off x="3290305" y="875712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6"/>
                </a:lnTo>
                <a:lnTo>
                  <a:pt x="0" y="2676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 descr="Hand-Painted Watercolor Space Galaxy Uranus Blue Planet"/>
          <p:cNvSpPr/>
          <p:nvPr/>
        </p:nvSpPr>
        <p:spPr>
          <a:xfrm flipH="false" flipV="false" rot="0">
            <a:off x="875340" y="8972354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 descr="Hand-Painted Watercolor Space Galaxy Uranus Blue Planet"/>
          <p:cNvSpPr/>
          <p:nvPr/>
        </p:nvSpPr>
        <p:spPr>
          <a:xfrm flipH="false" flipV="false" rot="0">
            <a:off x="11423729" y="-1620818"/>
            <a:ext cx="3718364" cy="3713716"/>
          </a:xfrm>
          <a:custGeom>
            <a:avLst/>
            <a:gdLst/>
            <a:ahLst/>
            <a:cxnLst/>
            <a:rect r="r" b="b" t="t" l="l"/>
            <a:pathLst>
              <a:path h="3713716" w="3718364">
                <a:moveTo>
                  <a:pt x="0" y="0"/>
                </a:moveTo>
                <a:lnTo>
                  <a:pt x="3718363" y="0"/>
                </a:lnTo>
                <a:lnTo>
                  <a:pt x="3718363" y="3713716"/>
                </a:lnTo>
                <a:lnTo>
                  <a:pt x="0" y="3713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 descr="Hand-Painted Watercolor Space Galaxy Uranus Blue Planet"/>
          <p:cNvSpPr/>
          <p:nvPr/>
        </p:nvSpPr>
        <p:spPr>
          <a:xfrm flipH="false" flipV="false" rot="0">
            <a:off x="16596904" y="2112664"/>
            <a:ext cx="2071515" cy="2068925"/>
          </a:xfrm>
          <a:custGeom>
            <a:avLst/>
            <a:gdLst/>
            <a:ahLst/>
            <a:cxnLst/>
            <a:rect r="r" b="b" t="t" l="l"/>
            <a:pathLst>
              <a:path h="2068925" w="2071515">
                <a:moveTo>
                  <a:pt x="0" y="0"/>
                </a:moveTo>
                <a:lnTo>
                  <a:pt x="2071515" y="0"/>
                </a:lnTo>
                <a:lnTo>
                  <a:pt x="2071515" y="2068925"/>
                </a:lnTo>
                <a:lnTo>
                  <a:pt x="0" y="2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15801" y="2714692"/>
            <a:ext cx="7682560" cy="1186601"/>
          </a:xfrm>
          <a:custGeom>
            <a:avLst/>
            <a:gdLst/>
            <a:ahLst/>
            <a:cxnLst/>
            <a:rect r="r" b="b" t="t" l="l"/>
            <a:pathLst>
              <a:path h="1186601" w="7682560">
                <a:moveTo>
                  <a:pt x="0" y="0"/>
                </a:moveTo>
                <a:lnTo>
                  <a:pt x="7682560" y="0"/>
                </a:lnTo>
                <a:lnTo>
                  <a:pt x="7682560" y="1186601"/>
                </a:lnTo>
                <a:lnTo>
                  <a:pt x="0" y="1186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26465" t="0" r="-1676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8831" y="4014078"/>
            <a:ext cx="2691134" cy="3289587"/>
            <a:chOff x="0" y="0"/>
            <a:chExt cx="812800" cy="993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287682" y="0"/>
                  </a:moveTo>
                  <a:lnTo>
                    <a:pt x="525118" y="0"/>
                  </a:lnTo>
                  <a:cubicBezTo>
                    <a:pt x="684000" y="0"/>
                    <a:pt x="812800" y="128800"/>
                    <a:pt x="812800" y="287682"/>
                  </a:cubicBezTo>
                  <a:lnTo>
                    <a:pt x="812800" y="705868"/>
                  </a:lnTo>
                  <a:cubicBezTo>
                    <a:pt x="812800" y="782166"/>
                    <a:pt x="782491" y="855339"/>
                    <a:pt x="728540" y="909290"/>
                  </a:cubicBezTo>
                  <a:cubicBezTo>
                    <a:pt x="674589" y="963241"/>
                    <a:pt x="601416" y="993550"/>
                    <a:pt x="525118" y="993550"/>
                  </a:cubicBezTo>
                  <a:lnTo>
                    <a:pt x="287682" y="993550"/>
                  </a:lnTo>
                  <a:cubicBezTo>
                    <a:pt x="128800" y="993550"/>
                    <a:pt x="0" y="864750"/>
                    <a:pt x="0" y="705868"/>
                  </a:cubicBezTo>
                  <a:lnTo>
                    <a:pt x="0" y="287682"/>
                  </a:lnTo>
                  <a:cubicBezTo>
                    <a:pt x="0" y="128800"/>
                    <a:pt x="128800" y="0"/>
                    <a:pt x="287682" y="0"/>
                  </a:cubicBezTo>
                  <a:close/>
                </a:path>
              </a:pathLst>
            </a:custGeom>
            <a:blipFill>
              <a:blip r:embed="rId9"/>
              <a:stretch>
                <a:fillRect l="-31590" t="0" r="-31590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5886262" y="3831907"/>
            <a:ext cx="2623185" cy="26231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017005" y="6760869"/>
            <a:ext cx="2623185" cy="262318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4999" t="0" r="-2500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588222" y="6805793"/>
            <a:ext cx="2691134" cy="3289587"/>
            <a:chOff x="0" y="0"/>
            <a:chExt cx="812800" cy="993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287682" y="0"/>
                  </a:moveTo>
                  <a:lnTo>
                    <a:pt x="525118" y="0"/>
                  </a:lnTo>
                  <a:cubicBezTo>
                    <a:pt x="684000" y="0"/>
                    <a:pt x="812800" y="128800"/>
                    <a:pt x="812800" y="287682"/>
                  </a:cubicBezTo>
                  <a:lnTo>
                    <a:pt x="812800" y="705868"/>
                  </a:lnTo>
                  <a:cubicBezTo>
                    <a:pt x="812800" y="782166"/>
                    <a:pt x="782491" y="855339"/>
                    <a:pt x="728540" y="909290"/>
                  </a:cubicBezTo>
                  <a:cubicBezTo>
                    <a:pt x="674589" y="963241"/>
                    <a:pt x="601416" y="993550"/>
                    <a:pt x="525118" y="993550"/>
                  </a:cubicBezTo>
                  <a:lnTo>
                    <a:pt x="287682" y="993550"/>
                  </a:lnTo>
                  <a:cubicBezTo>
                    <a:pt x="128800" y="993550"/>
                    <a:pt x="0" y="864750"/>
                    <a:pt x="0" y="705868"/>
                  </a:cubicBezTo>
                  <a:lnTo>
                    <a:pt x="0" y="287682"/>
                  </a:lnTo>
                  <a:cubicBezTo>
                    <a:pt x="0" y="128800"/>
                    <a:pt x="128800" y="0"/>
                    <a:pt x="287682" y="0"/>
                  </a:cubicBezTo>
                  <a:close/>
                </a:path>
              </a:pathLst>
            </a:custGeom>
            <a:blipFill>
              <a:blip r:embed="rId12"/>
              <a:stretch>
                <a:fillRect l="-161545" t="-98720" r="-1321" b="-88353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479501" y="2167957"/>
            <a:ext cx="7518859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80"/>
              </a:lnSpc>
            </a:pPr>
            <a:r>
              <a:rPr lang="en-US" sz="5700" spc="1915">
                <a:solidFill>
                  <a:srgbClr val="96BAD7"/>
                </a:solidFill>
                <a:latin typeface="にくまる"/>
                <a:ea typeface="にくまる"/>
                <a:cs typeface="にくまる"/>
                <a:sym typeface="にくまる"/>
              </a:rPr>
              <a:t>Breeze Cape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28597" y="4792582"/>
            <a:ext cx="645050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薔薇：横浜市の花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19553" y="7672412"/>
            <a:ext cx="701251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カモメ：横浜市の鳥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27395" y="2500324"/>
            <a:ext cx="7452904" cy="80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3"/>
              </a:lnSpc>
              <a:spcBef>
                <a:spcPct val="0"/>
              </a:spcBef>
            </a:pPr>
            <a:r>
              <a:rPr lang="en-US" sz="4879" spc="863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デザインのポイント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64684"/>
            <a:ext cx="19476142" cy="1814170"/>
            <a:chOff x="0" y="0"/>
            <a:chExt cx="5129519" cy="477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9519" cy="477806"/>
            </a:xfrm>
            <a:custGeom>
              <a:avLst/>
              <a:gdLst/>
              <a:ahLst/>
              <a:cxnLst/>
              <a:rect r="r" b="b" t="t" l="l"/>
              <a:pathLst>
                <a:path h="477806" w="5129519">
                  <a:moveTo>
                    <a:pt x="0" y="0"/>
                  </a:moveTo>
                  <a:lnTo>
                    <a:pt x="5129519" y="0"/>
                  </a:lnTo>
                  <a:lnTo>
                    <a:pt x="5129519" y="477806"/>
                  </a:lnTo>
                  <a:lnTo>
                    <a:pt x="0" y="477806"/>
                  </a:lnTo>
                  <a:close/>
                </a:path>
              </a:pathLst>
            </a:custGeom>
            <a:solidFill>
              <a:srgbClr val="96BA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9519" cy="51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044394" y="4856081"/>
            <a:ext cx="5917398" cy="59173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9401" y="82433"/>
            <a:ext cx="6122443" cy="137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034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活用シーン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0064" y="2635931"/>
            <a:ext cx="2375297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着る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0064" y="4449747"/>
            <a:ext cx="8445065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ミストを浴びる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00064" y="6265847"/>
            <a:ext cx="10755580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スタッフとして活動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0064" y="8081947"/>
            <a:ext cx="2375297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2351">
                <a:solidFill>
                  <a:srgbClr val="716A67"/>
                </a:solidFill>
                <a:latin typeface="あられ"/>
                <a:ea typeface="あられ"/>
                <a:cs typeface="あられ"/>
                <a:sym typeface="あられ"/>
              </a:rPr>
              <a:t>回収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0780" y="2577976"/>
            <a:ext cx="963587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02862"/>
            <a:ext cx="1227748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975" y="6227747"/>
            <a:ext cx="1187768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1975" y="8052540"/>
            <a:ext cx="1184473" cy="12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9"/>
              </a:lnSpc>
            </a:pPr>
            <a:r>
              <a:rPr lang="en-US" sz="6992">
                <a:solidFill>
                  <a:srgbClr val="737373"/>
                </a:solidFill>
                <a:latin typeface="Now Thin"/>
                <a:ea typeface="Now Thin"/>
                <a:cs typeface="Now Thin"/>
                <a:sym typeface="Now Thin"/>
              </a:rPr>
              <a:t>04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93652" cy="840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652" cy="840179"/>
            </a:xfrm>
            <a:custGeom>
              <a:avLst/>
              <a:gdLst/>
              <a:ahLst/>
              <a:cxnLst/>
              <a:rect r="r" b="b" t="t" l="l"/>
              <a:pathLst>
                <a:path h="840179" w="1493652">
                  <a:moveTo>
                    <a:pt x="0" y="0"/>
                  </a:moveTo>
                  <a:lnTo>
                    <a:pt x="1493652" y="0"/>
                  </a:lnTo>
                  <a:lnTo>
                    <a:pt x="1493652" y="840179"/>
                  </a:lnTo>
                  <a:lnTo>
                    <a:pt x="0" y="840179"/>
                  </a:lnTo>
                  <a:close/>
                </a:path>
              </a:pathLst>
            </a:custGeom>
            <a:blipFill>
              <a:blip r:embed="rId2"/>
              <a:stretch>
                <a:fillRect l="0" t="-31218" r="0" b="-31218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6802285" y="8244445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Hand-Painted Watercolor Space Galaxy Uranus Blue Planet"/>
          <p:cNvSpPr/>
          <p:nvPr/>
        </p:nvSpPr>
        <p:spPr>
          <a:xfrm flipH="false" flipV="false" rot="0">
            <a:off x="5709662" y="7978124"/>
            <a:ext cx="1546732" cy="1544798"/>
          </a:xfrm>
          <a:custGeom>
            <a:avLst/>
            <a:gdLst/>
            <a:ahLst/>
            <a:cxnLst/>
            <a:rect r="r" b="b" t="t" l="l"/>
            <a:pathLst>
              <a:path h="1544798" w="1546732">
                <a:moveTo>
                  <a:pt x="0" y="0"/>
                </a:moveTo>
                <a:lnTo>
                  <a:pt x="1546732" y="0"/>
                </a:lnTo>
                <a:lnTo>
                  <a:pt x="1546732" y="1544798"/>
                </a:lnTo>
                <a:lnTo>
                  <a:pt x="0" y="1544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-7748160">
            <a:off x="-190389" y="382066"/>
            <a:ext cx="1809816" cy="1809816"/>
          </a:xfrm>
          <a:custGeom>
            <a:avLst/>
            <a:gdLst/>
            <a:ahLst/>
            <a:cxnLst/>
            <a:rect r="r" b="b" t="t" l="l"/>
            <a:pathLst>
              <a:path h="1809816" w="1809816">
                <a:moveTo>
                  <a:pt x="0" y="0"/>
                </a:moveTo>
                <a:lnTo>
                  <a:pt x="1809816" y="0"/>
                </a:lnTo>
                <a:lnTo>
                  <a:pt x="1809816" y="1809816"/>
                </a:lnTo>
                <a:lnTo>
                  <a:pt x="0" y="180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1028700" y="1758214"/>
            <a:ext cx="6227694" cy="6219909"/>
          </a:xfrm>
          <a:custGeom>
            <a:avLst/>
            <a:gdLst/>
            <a:ahLst/>
            <a:cxnLst/>
            <a:rect r="r" b="b" t="t" l="l"/>
            <a:pathLst>
              <a:path h="6219909" w="6227694">
                <a:moveTo>
                  <a:pt x="0" y="0"/>
                </a:moveTo>
                <a:lnTo>
                  <a:pt x="6227694" y="0"/>
                </a:lnTo>
                <a:lnTo>
                  <a:pt x="6227694" y="6219910"/>
                </a:lnTo>
                <a:lnTo>
                  <a:pt x="0" y="6219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4983" y="2560011"/>
            <a:ext cx="3209895" cy="2737851"/>
          </a:xfrm>
          <a:custGeom>
            <a:avLst/>
            <a:gdLst/>
            <a:ahLst/>
            <a:cxnLst/>
            <a:rect r="r" b="b" t="t" l="l"/>
            <a:pathLst>
              <a:path h="2737851" w="3209895">
                <a:moveTo>
                  <a:pt x="0" y="0"/>
                </a:moveTo>
                <a:lnTo>
                  <a:pt x="3209894" y="0"/>
                </a:lnTo>
                <a:lnTo>
                  <a:pt x="3209894" y="2737851"/>
                </a:lnTo>
                <a:lnTo>
                  <a:pt x="0" y="2737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15298" y="6310826"/>
            <a:ext cx="3058568" cy="2838527"/>
          </a:xfrm>
          <a:custGeom>
            <a:avLst/>
            <a:gdLst/>
            <a:ahLst/>
            <a:cxnLst/>
            <a:rect r="r" b="b" t="t" l="l"/>
            <a:pathLst>
              <a:path h="2838527" w="3058568">
                <a:moveTo>
                  <a:pt x="0" y="0"/>
                </a:moveTo>
                <a:lnTo>
                  <a:pt x="3058568" y="0"/>
                </a:lnTo>
                <a:lnTo>
                  <a:pt x="3058568" y="2838527"/>
                </a:lnTo>
                <a:lnTo>
                  <a:pt x="0" y="2838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7555" y="3438717"/>
            <a:ext cx="5094411" cy="256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922"/>
              </a:lnSpc>
            </a:pPr>
            <a:r>
              <a:rPr lang="en-US" sz="14944" spc="3631">
                <a:solidFill>
                  <a:srgbClr val="716A67"/>
                </a:solidFill>
                <a:latin typeface="けいふぉんと"/>
                <a:ea typeface="けいふぉんと"/>
                <a:cs typeface="けいふぉんと"/>
                <a:sym typeface="けいふぉんと"/>
              </a:rPr>
              <a:t>効果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3466" y="3528887"/>
            <a:ext cx="645050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濡らしてない布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3466" y="6958564"/>
            <a:ext cx="557583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霧吹きで</a:t>
            </a:r>
          </a:p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　濡らした布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56394" y="962025"/>
            <a:ext cx="10059761" cy="970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7"/>
              </a:lnSpc>
              <a:spcBef>
                <a:spcPct val="0"/>
              </a:spcBef>
            </a:pPr>
            <a:r>
              <a:rPr lang="en-US" sz="5928" spc="199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サーモグラフィで比較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line"/>
          <p:cNvSpPr/>
          <p:nvPr/>
        </p:nvSpPr>
        <p:spPr>
          <a:xfrm flipH="false" flipV="false" rot="0">
            <a:off x="14967000" y="6760869"/>
            <a:ext cx="1733687" cy="1733687"/>
          </a:xfrm>
          <a:custGeom>
            <a:avLst/>
            <a:gdLst/>
            <a:ahLst/>
            <a:cxnLst/>
            <a:rect r="r" b="b" t="t" l="l"/>
            <a:pathLst>
              <a:path h="1733687" w="1733687">
                <a:moveTo>
                  <a:pt x="0" y="0"/>
                </a:moveTo>
                <a:lnTo>
                  <a:pt x="1733687" y="0"/>
                </a:lnTo>
                <a:lnTo>
                  <a:pt x="1733687" y="1733687"/>
                </a:lnTo>
                <a:lnTo>
                  <a:pt x="0" y="173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ircle line"/>
          <p:cNvSpPr/>
          <p:nvPr/>
        </p:nvSpPr>
        <p:spPr>
          <a:xfrm flipH="false" flipV="false" rot="0">
            <a:off x="9856651" y="-565869"/>
            <a:ext cx="1567078" cy="1567078"/>
          </a:xfrm>
          <a:custGeom>
            <a:avLst/>
            <a:gdLst/>
            <a:ahLst/>
            <a:cxnLst/>
            <a:rect r="r" b="b" t="t" l="l"/>
            <a:pathLst>
              <a:path h="1567078" w="1567078">
                <a:moveTo>
                  <a:pt x="0" y="0"/>
                </a:moveTo>
                <a:lnTo>
                  <a:pt x="1567078" y="0"/>
                </a:lnTo>
                <a:lnTo>
                  <a:pt x="1567078" y="1567078"/>
                </a:lnTo>
                <a:lnTo>
                  <a:pt x="0" y="156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circle line"/>
          <p:cNvSpPr/>
          <p:nvPr/>
        </p:nvSpPr>
        <p:spPr>
          <a:xfrm flipH="false" flipV="false" rot="0">
            <a:off x="-395839" y="-103461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Hand-Painted Watercolor Space Galaxy Uranus Blue Planet"/>
          <p:cNvSpPr/>
          <p:nvPr/>
        </p:nvSpPr>
        <p:spPr>
          <a:xfrm flipH="false" flipV="false" rot="0">
            <a:off x="2894466" y="-113558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5"/>
                </a:lnTo>
                <a:lnTo>
                  <a:pt x="0" y="267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 descr="Hand-Painted Watercolor Space Galaxy Uranus Blue Planet"/>
          <p:cNvSpPr/>
          <p:nvPr/>
        </p:nvSpPr>
        <p:spPr>
          <a:xfrm flipH="false" flipV="false" rot="0">
            <a:off x="479501" y="-920350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circle line"/>
          <p:cNvSpPr/>
          <p:nvPr/>
        </p:nvSpPr>
        <p:spPr>
          <a:xfrm flipH="false" flipV="false" rot="0">
            <a:off x="2295295" y="9610144"/>
            <a:ext cx="1104670" cy="1104670"/>
          </a:xfrm>
          <a:custGeom>
            <a:avLst/>
            <a:gdLst/>
            <a:ahLst/>
            <a:cxnLst/>
            <a:rect r="r" b="b" t="t" l="l"/>
            <a:pathLst>
              <a:path h="1104670" w="1104670">
                <a:moveTo>
                  <a:pt x="0" y="0"/>
                </a:moveTo>
                <a:lnTo>
                  <a:pt x="1104670" y="0"/>
                </a:lnTo>
                <a:lnTo>
                  <a:pt x="1104670" y="1104670"/>
                </a:lnTo>
                <a:lnTo>
                  <a:pt x="0" y="11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Hand-Painted Watercolor Space Galaxy Uranus Blue Planet"/>
          <p:cNvSpPr/>
          <p:nvPr/>
        </p:nvSpPr>
        <p:spPr>
          <a:xfrm flipH="false" flipV="false" rot="0">
            <a:off x="3290305" y="8757122"/>
            <a:ext cx="2679865" cy="2676515"/>
          </a:xfrm>
          <a:custGeom>
            <a:avLst/>
            <a:gdLst/>
            <a:ahLst/>
            <a:cxnLst/>
            <a:rect r="r" b="b" t="t" l="l"/>
            <a:pathLst>
              <a:path h="2676515" w="2679865">
                <a:moveTo>
                  <a:pt x="0" y="0"/>
                </a:moveTo>
                <a:lnTo>
                  <a:pt x="2679865" y="0"/>
                </a:lnTo>
                <a:lnTo>
                  <a:pt x="2679865" y="2676516"/>
                </a:lnTo>
                <a:lnTo>
                  <a:pt x="0" y="2676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 descr="Hand-Painted Watercolor Space Galaxy Uranus Blue Planet"/>
          <p:cNvSpPr/>
          <p:nvPr/>
        </p:nvSpPr>
        <p:spPr>
          <a:xfrm flipH="false" flipV="false" rot="0">
            <a:off x="875340" y="8972354"/>
            <a:ext cx="1635822" cy="1633778"/>
          </a:xfrm>
          <a:custGeom>
            <a:avLst/>
            <a:gdLst/>
            <a:ahLst/>
            <a:cxnLst/>
            <a:rect r="r" b="b" t="t" l="l"/>
            <a:pathLst>
              <a:path h="1633778" w="1635822">
                <a:moveTo>
                  <a:pt x="0" y="0"/>
                </a:moveTo>
                <a:lnTo>
                  <a:pt x="1635823" y="0"/>
                </a:lnTo>
                <a:lnTo>
                  <a:pt x="1635823" y="1633778"/>
                </a:lnTo>
                <a:lnTo>
                  <a:pt x="0" y="163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 descr="Hand-Painted Watercolor Space Galaxy Uranus Blue Planet"/>
          <p:cNvSpPr/>
          <p:nvPr/>
        </p:nvSpPr>
        <p:spPr>
          <a:xfrm flipH="false" flipV="false" rot="0">
            <a:off x="11423729" y="-1620818"/>
            <a:ext cx="3718364" cy="3713716"/>
          </a:xfrm>
          <a:custGeom>
            <a:avLst/>
            <a:gdLst/>
            <a:ahLst/>
            <a:cxnLst/>
            <a:rect r="r" b="b" t="t" l="l"/>
            <a:pathLst>
              <a:path h="3713716" w="3718364">
                <a:moveTo>
                  <a:pt x="0" y="0"/>
                </a:moveTo>
                <a:lnTo>
                  <a:pt x="3718363" y="0"/>
                </a:lnTo>
                <a:lnTo>
                  <a:pt x="3718363" y="3713716"/>
                </a:lnTo>
                <a:lnTo>
                  <a:pt x="0" y="3713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 descr="Hand-Painted Watercolor Space Galaxy Uranus Blue Planet"/>
          <p:cNvSpPr/>
          <p:nvPr/>
        </p:nvSpPr>
        <p:spPr>
          <a:xfrm flipH="false" flipV="false" rot="0">
            <a:off x="16596904" y="2112664"/>
            <a:ext cx="2071515" cy="2068925"/>
          </a:xfrm>
          <a:custGeom>
            <a:avLst/>
            <a:gdLst/>
            <a:ahLst/>
            <a:cxnLst/>
            <a:rect r="r" b="b" t="t" l="l"/>
            <a:pathLst>
              <a:path h="2068925" w="2071515">
                <a:moveTo>
                  <a:pt x="0" y="0"/>
                </a:moveTo>
                <a:lnTo>
                  <a:pt x="2071515" y="0"/>
                </a:lnTo>
                <a:lnTo>
                  <a:pt x="2071515" y="2068925"/>
                </a:lnTo>
                <a:lnTo>
                  <a:pt x="0" y="2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15801" y="2714692"/>
            <a:ext cx="7682560" cy="1186601"/>
          </a:xfrm>
          <a:custGeom>
            <a:avLst/>
            <a:gdLst/>
            <a:ahLst/>
            <a:cxnLst/>
            <a:rect r="r" b="b" t="t" l="l"/>
            <a:pathLst>
              <a:path h="1186601" w="7682560">
                <a:moveTo>
                  <a:pt x="0" y="0"/>
                </a:moveTo>
                <a:lnTo>
                  <a:pt x="7682560" y="0"/>
                </a:lnTo>
                <a:lnTo>
                  <a:pt x="7682560" y="1186601"/>
                </a:lnTo>
                <a:lnTo>
                  <a:pt x="0" y="1186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6465" t="0" r="-1676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8831" y="4014078"/>
            <a:ext cx="3665374" cy="4480478"/>
            <a:chOff x="0" y="0"/>
            <a:chExt cx="812800" cy="993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93550"/>
            </a:xfrm>
            <a:custGeom>
              <a:avLst/>
              <a:gdLst/>
              <a:ahLst/>
              <a:cxnLst/>
              <a:rect r="r" b="b" t="t" l="l"/>
              <a:pathLst>
                <a:path h="993550" w="812800">
                  <a:moveTo>
                    <a:pt x="211218" y="0"/>
                  </a:moveTo>
                  <a:lnTo>
                    <a:pt x="601582" y="0"/>
                  </a:lnTo>
                  <a:cubicBezTo>
                    <a:pt x="657601" y="0"/>
                    <a:pt x="711325" y="22253"/>
                    <a:pt x="750936" y="61864"/>
                  </a:cubicBezTo>
                  <a:cubicBezTo>
                    <a:pt x="790547" y="101475"/>
                    <a:pt x="812800" y="155199"/>
                    <a:pt x="812800" y="211218"/>
                  </a:cubicBezTo>
                  <a:lnTo>
                    <a:pt x="812800" y="782332"/>
                  </a:lnTo>
                  <a:cubicBezTo>
                    <a:pt x="812800" y="838351"/>
                    <a:pt x="790547" y="892075"/>
                    <a:pt x="750936" y="931686"/>
                  </a:cubicBezTo>
                  <a:cubicBezTo>
                    <a:pt x="711325" y="971297"/>
                    <a:pt x="657601" y="993550"/>
                    <a:pt x="601582" y="993550"/>
                  </a:cubicBezTo>
                  <a:lnTo>
                    <a:pt x="211218" y="993550"/>
                  </a:lnTo>
                  <a:cubicBezTo>
                    <a:pt x="155199" y="993550"/>
                    <a:pt x="101475" y="971297"/>
                    <a:pt x="61864" y="931686"/>
                  </a:cubicBezTo>
                  <a:cubicBezTo>
                    <a:pt x="22253" y="892075"/>
                    <a:pt x="0" y="838351"/>
                    <a:pt x="0" y="782332"/>
                  </a:cubicBezTo>
                  <a:lnTo>
                    <a:pt x="0" y="211218"/>
                  </a:lnTo>
                  <a:cubicBezTo>
                    <a:pt x="0" y="155199"/>
                    <a:pt x="22253" y="101475"/>
                    <a:pt x="61864" y="61864"/>
                  </a:cubicBezTo>
                  <a:cubicBezTo>
                    <a:pt x="101475" y="22253"/>
                    <a:pt x="155199" y="0"/>
                    <a:pt x="211218" y="0"/>
                  </a:cubicBezTo>
                  <a:close/>
                </a:path>
              </a:pathLst>
            </a:custGeom>
            <a:blipFill>
              <a:blip r:embed="rId10"/>
              <a:stretch>
                <a:fillRect l="-53003" t="0" r="-25844" b="-960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79501" y="2167957"/>
            <a:ext cx="7518859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80"/>
              </a:lnSpc>
            </a:pPr>
            <a:r>
              <a:rPr lang="en-US" sz="5700" spc="1915">
                <a:solidFill>
                  <a:srgbClr val="96BAD7"/>
                </a:solidFill>
                <a:latin typeface="にくまる"/>
                <a:ea typeface="にくまる"/>
                <a:cs typeface="にくまる"/>
                <a:sym typeface="にくまる"/>
              </a:rPr>
              <a:t>ミニショルダー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73228" y="4299422"/>
            <a:ext cx="16619365" cy="668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使用者：GREEN EXPOのスタッフ</a:t>
            </a:r>
          </a:p>
          <a:p>
            <a:pPr algn="l">
              <a:lnSpc>
                <a:spcPts val="5850"/>
              </a:lnSpc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ポイント：</a:t>
            </a:r>
          </a:p>
          <a:p>
            <a:pPr algn="l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濡らして涼しく荷物を持てる</a:t>
            </a:r>
          </a:p>
          <a:p>
            <a:pPr algn="l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必要なものをすぐに取り出しやすい</a:t>
            </a:r>
          </a:p>
          <a:p>
            <a:pPr algn="l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柔らかい素材で首元が痛くならない</a:t>
            </a:r>
          </a:p>
          <a:p>
            <a:pPr algn="l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洗濯して何度も使用可能</a:t>
            </a:r>
          </a:p>
          <a:p>
            <a:pPr algn="l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sz="4500" spc="1512">
                <a:solidFill>
                  <a:srgbClr val="716A67"/>
                </a:solidFill>
                <a:latin typeface="やさしさアンチック"/>
                <a:ea typeface="やさしさアンチック"/>
                <a:cs typeface="やさしさアンチック"/>
                <a:sym typeface="やさしさアンチック"/>
              </a:rPr>
              <a:t>伸縮性で肩にフィットし肩こり防止</a:t>
            </a:r>
          </a:p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DAGs1pCN91I</dc:identifier>
  <dcterms:modified xsi:type="dcterms:W3CDTF">2011-08-01T06:04:30Z</dcterms:modified>
  <cp:revision>1</cp:revision>
  <dc:title>サーキュラー最終発表</dc:title>
</cp:coreProperties>
</file>